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79" r:id="rId2"/>
    <p:sldId id="347" r:id="rId3"/>
    <p:sldId id="365" r:id="rId4"/>
    <p:sldId id="366" r:id="rId5"/>
    <p:sldId id="367" r:id="rId6"/>
    <p:sldId id="392" r:id="rId7"/>
    <p:sldId id="368" r:id="rId8"/>
    <p:sldId id="369" r:id="rId9"/>
    <p:sldId id="370" r:id="rId10"/>
    <p:sldId id="345" r:id="rId11"/>
    <p:sldId id="386" r:id="rId12"/>
    <p:sldId id="387" r:id="rId13"/>
    <p:sldId id="346" r:id="rId14"/>
    <p:sldId id="338" r:id="rId15"/>
    <p:sldId id="336" r:id="rId16"/>
    <p:sldId id="335" r:id="rId17"/>
    <p:sldId id="337" r:id="rId18"/>
    <p:sldId id="333" r:id="rId19"/>
    <p:sldId id="339" r:id="rId20"/>
    <p:sldId id="334" r:id="rId21"/>
    <p:sldId id="340" r:id="rId22"/>
    <p:sldId id="343" r:id="rId23"/>
    <p:sldId id="344" r:id="rId24"/>
    <p:sldId id="348" r:id="rId25"/>
    <p:sldId id="283" r:id="rId26"/>
    <p:sldId id="385" r:id="rId27"/>
    <p:sldId id="400" r:id="rId28"/>
    <p:sldId id="322" r:id="rId29"/>
    <p:sldId id="330" r:id="rId30"/>
    <p:sldId id="351" r:id="rId31"/>
    <p:sldId id="328" r:id="rId32"/>
    <p:sldId id="372" r:id="rId33"/>
    <p:sldId id="390" r:id="rId34"/>
    <p:sldId id="375" r:id="rId35"/>
    <p:sldId id="307" r:id="rId36"/>
    <p:sldId id="396" r:id="rId37"/>
    <p:sldId id="310" r:id="rId38"/>
    <p:sldId id="349" r:id="rId39"/>
    <p:sldId id="380" r:id="rId40"/>
    <p:sldId id="377" r:id="rId41"/>
    <p:sldId id="378" r:id="rId42"/>
    <p:sldId id="379" r:id="rId43"/>
    <p:sldId id="381" r:id="rId44"/>
    <p:sldId id="382" r:id="rId45"/>
    <p:sldId id="403" r:id="rId46"/>
    <p:sldId id="391" r:id="rId47"/>
    <p:sldId id="393" r:id="rId48"/>
    <p:sldId id="360" r:id="rId49"/>
    <p:sldId id="362" r:id="rId50"/>
    <p:sldId id="388" r:id="rId51"/>
    <p:sldId id="389" r:id="rId52"/>
    <p:sldId id="398" r:id="rId53"/>
    <p:sldId id="394" r:id="rId54"/>
    <p:sldId id="39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1C56CA-BDDD-4ABD-8732-004F2199FB79}">
          <p14:sldIdLst>
            <p14:sldId id="279"/>
            <p14:sldId id="347"/>
            <p14:sldId id="365"/>
            <p14:sldId id="366"/>
            <p14:sldId id="367"/>
            <p14:sldId id="392"/>
            <p14:sldId id="368"/>
            <p14:sldId id="369"/>
            <p14:sldId id="370"/>
            <p14:sldId id="345"/>
            <p14:sldId id="386"/>
            <p14:sldId id="387"/>
            <p14:sldId id="346"/>
            <p14:sldId id="338"/>
            <p14:sldId id="336"/>
            <p14:sldId id="335"/>
            <p14:sldId id="337"/>
            <p14:sldId id="333"/>
            <p14:sldId id="339"/>
            <p14:sldId id="334"/>
            <p14:sldId id="340"/>
            <p14:sldId id="343"/>
            <p14:sldId id="344"/>
            <p14:sldId id="348"/>
            <p14:sldId id="283"/>
            <p14:sldId id="385"/>
            <p14:sldId id="400"/>
            <p14:sldId id="322"/>
            <p14:sldId id="330"/>
            <p14:sldId id="351"/>
            <p14:sldId id="328"/>
            <p14:sldId id="372"/>
            <p14:sldId id="390"/>
            <p14:sldId id="375"/>
            <p14:sldId id="307"/>
            <p14:sldId id="396"/>
            <p14:sldId id="310"/>
            <p14:sldId id="349"/>
            <p14:sldId id="380"/>
            <p14:sldId id="377"/>
            <p14:sldId id="378"/>
            <p14:sldId id="379"/>
            <p14:sldId id="381"/>
            <p14:sldId id="382"/>
            <p14:sldId id="403"/>
            <p14:sldId id="391"/>
            <p14:sldId id="393"/>
            <p14:sldId id="360"/>
            <p14:sldId id="362"/>
            <p14:sldId id="388"/>
            <p14:sldId id="389"/>
            <p14:sldId id="398"/>
            <p14:sldId id="394"/>
            <p14:sldId id="397"/>
          </p14:sldIdLst>
        </p14:section>
        <p14:section name="Extra Slides" id="{18D60BF7-815B-4D3D-8D06-E7A1EEF8064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a Giannoudi" initials="CG" lastIdx="9" clrIdx="0">
    <p:extLst>
      <p:ext uri="{19B8F6BF-5375-455C-9EA6-DF929625EA0E}">
        <p15:presenceInfo xmlns:p15="http://schemas.microsoft.com/office/powerpoint/2012/main" userId="S-1-5-21-243037206-41955558-561332275-1379300" providerId="AD"/>
      </p:ext>
    </p:extLst>
  </p:cmAuthor>
  <p:cmAuthor id="2" name="Chang, Harry" initials="CH" lastIdx="11" clrIdx="1">
    <p:extLst>
      <p:ext uri="{19B8F6BF-5375-455C-9EA6-DF929625EA0E}">
        <p15:presenceInfo xmlns:p15="http://schemas.microsoft.com/office/powerpoint/2012/main" userId="Chang, Harry" providerId="None"/>
      </p:ext>
    </p:extLst>
  </p:cmAuthor>
  <p:cmAuthor id="3" name="Tsai, Charlie" initials="TC" lastIdx="3" clrIdx="2">
    <p:extLst>
      <p:ext uri="{19B8F6BF-5375-455C-9EA6-DF929625EA0E}">
        <p15:presenceInfo xmlns:p15="http://schemas.microsoft.com/office/powerpoint/2012/main" userId="Tsai, Charl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1AAD16-55F5-4ADE-9633-A55AAA93A9F3}" v="7306" dt="2017-12-14T00:04:56.188"/>
    <p1510:client id="{75E62D09-AB13-47F7-8F22-1EFA8C3682D9}" v="7022" dt="2017-12-14T01:52:11.002"/>
    <p1510:client id="{43D92479-8491-4290-9AAA-8F0B74B599D9}" v="2410" dt="2017-12-14T02:16:17.2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8350" autoAdjust="0"/>
  </p:normalViewPr>
  <p:slideViewPr>
    <p:cSldViewPr snapToGrid="0">
      <p:cViewPr varScale="1">
        <p:scale>
          <a:sx n="75" d="100"/>
          <a:sy n="75" d="100"/>
        </p:scale>
        <p:origin x="97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g, Harry" userId="3e13ec7c-1d2f-401d-9042-c674ae408f6d" providerId="ADAL" clId="{191AAD16-55F5-4ADE-9633-A55AAA93A9F3}"/>
    <pc:docChg chg="undo custSel addSld delSld modSld sldOrd modSection">
      <pc:chgData name="Chang, Harry" userId="3e13ec7c-1d2f-401d-9042-c674ae408f6d" providerId="ADAL" clId="{191AAD16-55F5-4ADE-9633-A55AAA93A9F3}" dt="2017-12-14T00:04:56.188" v="11252" actId="20577"/>
      <pc:docMkLst>
        <pc:docMk/>
      </pc:docMkLst>
      <pc:sldChg chg="modSp del">
        <pc:chgData name="Chang, Harry" userId="3e13ec7c-1d2f-401d-9042-c674ae408f6d" providerId="ADAL" clId="{191AAD16-55F5-4ADE-9633-A55AAA93A9F3}" dt="2017-12-10T15:38:32.249" v="190" actId="2696"/>
        <pc:sldMkLst>
          <pc:docMk/>
          <pc:sldMk cId="3740037436" sldId="256"/>
        </pc:sldMkLst>
        <pc:spChg chg="mod">
          <ac:chgData name="Chang, Harry" userId="3e13ec7c-1d2f-401d-9042-c674ae408f6d" providerId="ADAL" clId="{191AAD16-55F5-4ADE-9633-A55AAA93A9F3}" dt="2017-12-10T15:32:27.525" v="81" actId="20577"/>
          <ac:spMkLst>
            <pc:docMk/>
            <pc:sldMk cId="3740037436" sldId="256"/>
            <ac:spMk id="2" creationId="{00000000-0000-0000-0000-000000000000}"/>
          </ac:spMkLst>
        </pc:spChg>
      </pc:sldChg>
      <pc:sldChg chg="addSp modSp">
        <pc:chgData name="Chang, Harry" userId="3e13ec7c-1d2f-401d-9042-c674ae408f6d" providerId="ADAL" clId="{191AAD16-55F5-4ADE-9633-A55AAA93A9F3}" dt="2017-12-12T17:42:39.178" v="6762" actId="20577"/>
        <pc:sldMkLst>
          <pc:docMk/>
          <pc:sldMk cId="590874928" sldId="257"/>
        </pc:sldMkLst>
        <pc:spChg chg="mod">
          <ac:chgData name="Chang, Harry" userId="3e13ec7c-1d2f-401d-9042-c674ae408f6d" providerId="ADAL" clId="{191AAD16-55F5-4ADE-9633-A55AAA93A9F3}" dt="2017-12-12T17:42:39.178" v="6762" actId="20577"/>
          <ac:spMkLst>
            <pc:docMk/>
            <pc:sldMk cId="590874928" sldId="257"/>
            <ac:spMk id="3" creationId="{00000000-0000-0000-0000-000000000000}"/>
          </ac:spMkLst>
        </pc:spChg>
        <pc:spChg chg="add mod">
          <ac:chgData name="Chang, Harry" userId="3e13ec7c-1d2f-401d-9042-c674ae408f6d" providerId="ADAL" clId="{191AAD16-55F5-4ADE-9633-A55AAA93A9F3}" dt="2017-12-12T17:39:34.335" v="6454" actId="1076"/>
          <ac:spMkLst>
            <pc:docMk/>
            <pc:sldMk cId="590874928" sldId="257"/>
            <ac:spMk id="5" creationId="{CE1033F9-D46D-4C81-85AC-D3CB83BDD353}"/>
          </ac:spMkLst>
        </pc:spChg>
        <pc:picChg chg="add mod">
          <ac:chgData name="Chang, Harry" userId="3e13ec7c-1d2f-401d-9042-c674ae408f6d" providerId="ADAL" clId="{191AAD16-55F5-4ADE-9633-A55AAA93A9F3}" dt="2017-12-12T17:39:14.500" v="6448" actId="1076"/>
          <ac:picMkLst>
            <pc:docMk/>
            <pc:sldMk cId="590874928" sldId="257"/>
            <ac:picMk id="4" creationId="{97990822-C35F-43F1-9141-1423B0286AD6}"/>
          </ac:picMkLst>
        </pc:picChg>
      </pc:sldChg>
      <pc:sldChg chg="delSp modSp del">
        <pc:chgData name="Chang, Harry" userId="3e13ec7c-1d2f-401d-9042-c674ae408f6d" providerId="ADAL" clId="{191AAD16-55F5-4ADE-9633-A55AAA93A9F3}" dt="2017-12-12T17:39:38.024" v="6455" actId="2696"/>
        <pc:sldMkLst>
          <pc:docMk/>
          <pc:sldMk cId="1244739023" sldId="260"/>
        </pc:sldMkLst>
        <pc:spChg chg="mod">
          <ac:chgData name="Chang, Harry" userId="3e13ec7c-1d2f-401d-9042-c674ae408f6d" providerId="ADAL" clId="{191AAD16-55F5-4ADE-9633-A55AAA93A9F3}" dt="2017-12-12T17:39:28.866" v="6452" actId="2696"/>
          <ac:spMkLst>
            <pc:docMk/>
            <pc:sldMk cId="1244739023" sldId="260"/>
            <ac:spMk id="4" creationId="{00000000-0000-0000-0000-000000000000}"/>
          </ac:spMkLst>
        </pc:spChg>
        <pc:picChg chg="del">
          <ac:chgData name="Chang, Harry" userId="3e13ec7c-1d2f-401d-9042-c674ae408f6d" providerId="ADAL" clId="{191AAD16-55F5-4ADE-9633-A55AAA93A9F3}" dt="2017-12-12T17:37:45.695" v="6245" actId="2696"/>
          <ac:picMkLst>
            <pc:docMk/>
            <pc:sldMk cId="1244739023" sldId="260"/>
            <ac:picMk id="6" creationId="{00000000-0000-0000-0000-000000000000}"/>
          </ac:picMkLst>
        </pc:picChg>
      </pc:sldChg>
      <pc:sldChg chg="modSp">
        <pc:chgData name="Chang, Harry" userId="3e13ec7c-1d2f-401d-9042-c674ae408f6d" providerId="ADAL" clId="{191AAD16-55F5-4ADE-9633-A55AAA93A9F3}" dt="2017-12-12T17:42:15.850" v="6702" actId="20577"/>
        <pc:sldMkLst>
          <pc:docMk/>
          <pc:sldMk cId="3160602488" sldId="261"/>
        </pc:sldMkLst>
        <pc:spChg chg="mod">
          <ac:chgData name="Chang, Harry" userId="3e13ec7c-1d2f-401d-9042-c674ae408f6d" providerId="ADAL" clId="{191AAD16-55F5-4ADE-9633-A55AAA93A9F3}" dt="2017-12-12T17:42:15.850" v="6702" actId="20577"/>
          <ac:spMkLst>
            <pc:docMk/>
            <pc:sldMk cId="3160602488" sldId="261"/>
            <ac:spMk id="5" creationId="{00000000-0000-0000-0000-000000000000}"/>
          </ac:spMkLst>
        </pc:spChg>
      </pc:sldChg>
      <pc:sldChg chg="modSp del">
        <pc:chgData name="Chang, Harry" userId="3e13ec7c-1d2f-401d-9042-c674ae408f6d" providerId="ADAL" clId="{191AAD16-55F5-4ADE-9633-A55AAA93A9F3}" dt="2017-12-12T17:41:24.639" v="6689" actId="2696"/>
        <pc:sldMkLst>
          <pc:docMk/>
          <pc:sldMk cId="3774130737" sldId="262"/>
        </pc:sldMkLst>
        <pc:spChg chg="mod">
          <ac:chgData name="Chang, Harry" userId="3e13ec7c-1d2f-401d-9042-c674ae408f6d" providerId="ADAL" clId="{191AAD16-55F5-4ADE-9633-A55AAA93A9F3}" dt="2017-12-12T17:37:19.292" v="6244" actId="20577"/>
          <ac:spMkLst>
            <pc:docMk/>
            <pc:sldMk cId="3774130737" sldId="262"/>
            <ac:spMk id="3" creationId="{00000000-0000-0000-0000-000000000000}"/>
          </ac:spMkLst>
        </pc:spChg>
      </pc:sldChg>
      <pc:sldChg chg="del">
        <pc:chgData name="Chang, Harry" userId="3e13ec7c-1d2f-401d-9042-c674ae408f6d" providerId="ADAL" clId="{191AAD16-55F5-4ADE-9633-A55AAA93A9F3}" dt="2017-12-10T17:05:50.735" v="1226" actId="2696"/>
        <pc:sldMkLst>
          <pc:docMk/>
          <pc:sldMk cId="3050130932" sldId="263"/>
        </pc:sldMkLst>
      </pc:sldChg>
      <pc:sldChg chg="addSp delSp modSp del">
        <pc:chgData name="Chang, Harry" userId="3e13ec7c-1d2f-401d-9042-c674ae408f6d" providerId="ADAL" clId="{191AAD16-55F5-4ADE-9633-A55AAA93A9F3}" dt="2017-12-12T15:52:28.865" v="5208" actId="2696"/>
        <pc:sldMkLst>
          <pc:docMk/>
          <pc:sldMk cId="3296075769" sldId="266"/>
        </pc:sldMkLst>
        <pc:spChg chg="add mod">
          <ac:chgData name="Chang, Harry" userId="3e13ec7c-1d2f-401d-9042-c674ae408f6d" providerId="ADAL" clId="{191AAD16-55F5-4ADE-9633-A55AAA93A9F3}" dt="2017-12-12T15:43:21.231" v="4488" actId="2696"/>
          <ac:spMkLst>
            <pc:docMk/>
            <pc:sldMk cId="3296075769" sldId="266"/>
            <ac:spMk id="3" creationId="{E065E19F-AF19-437D-A718-2633163CB801}"/>
          </ac:spMkLst>
        </pc:spChg>
        <pc:spChg chg="mod">
          <ac:chgData name="Chang, Harry" userId="3e13ec7c-1d2f-401d-9042-c674ae408f6d" providerId="ADAL" clId="{191AAD16-55F5-4ADE-9633-A55AAA93A9F3}" dt="2017-12-12T15:28:32.927" v="3883" actId="404"/>
          <ac:spMkLst>
            <pc:docMk/>
            <pc:sldMk cId="3296075769" sldId="266"/>
            <ac:spMk id="4" creationId="{00000000-0000-0000-0000-000000000000}"/>
          </ac:spMkLst>
        </pc:spChg>
        <pc:picChg chg="del">
          <ac:chgData name="Chang, Harry" userId="3e13ec7c-1d2f-401d-9042-c674ae408f6d" providerId="ADAL" clId="{191AAD16-55F5-4ADE-9633-A55AAA93A9F3}" dt="2017-12-12T15:43:21.231" v="4488" actId="2696"/>
          <ac:picMkLst>
            <pc:docMk/>
            <pc:sldMk cId="3296075769" sldId="266"/>
            <ac:picMk id="11" creationId="{00000000-0000-0000-0000-000000000000}"/>
          </ac:picMkLst>
        </pc:picChg>
      </pc:sldChg>
      <pc:sldChg chg="modSp del">
        <pc:chgData name="Chang, Harry" userId="3e13ec7c-1d2f-401d-9042-c674ae408f6d" providerId="ADAL" clId="{191AAD16-55F5-4ADE-9633-A55AAA93A9F3}" dt="2017-12-12T15:52:26.058" v="5207" actId="2696"/>
        <pc:sldMkLst>
          <pc:docMk/>
          <pc:sldMk cId="730202603" sldId="267"/>
        </pc:sldMkLst>
        <pc:spChg chg="mod">
          <ac:chgData name="Chang, Harry" userId="3e13ec7c-1d2f-401d-9042-c674ae408f6d" providerId="ADAL" clId="{191AAD16-55F5-4ADE-9633-A55AAA93A9F3}" dt="2017-12-12T15:33:31.243" v="3910" actId="20578"/>
          <ac:spMkLst>
            <pc:docMk/>
            <pc:sldMk cId="730202603" sldId="267"/>
            <ac:spMk id="9" creationId="{00000000-0000-0000-0000-000000000000}"/>
          </ac:spMkLst>
        </pc:spChg>
        <pc:spChg chg="mod">
          <ac:chgData name="Chang, Harry" userId="3e13ec7c-1d2f-401d-9042-c674ae408f6d" providerId="ADAL" clId="{191AAD16-55F5-4ADE-9633-A55AAA93A9F3}" dt="2017-12-12T15:28:10.183" v="3873" actId="404"/>
          <ac:spMkLst>
            <pc:docMk/>
            <pc:sldMk cId="730202603" sldId="267"/>
            <ac:spMk id="11" creationId="{00000000-0000-0000-0000-000000000000}"/>
          </ac:spMkLst>
        </pc:spChg>
      </pc:sldChg>
      <pc:sldChg chg="ord">
        <pc:chgData name="Chang, Harry" userId="3e13ec7c-1d2f-401d-9042-c674ae408f6d" providerId="ADAL" clId="{191AAD16-55F5-4ADE-9633-A55AAA93A9F3}" dt="2017-12-10T17:00:45.415" v="1100" actId="2696"/>
        <pc:sldMkLst>
          <pc:docMk/>
          <pc:sldMk cId="1198238466" sldId="270"/>
        </pc:sldMkLst>
      </pc:sldChg>
      <pc:sldChg chg="modSp del">
        <pc:chgData name="Chang, Harry" userId="3e13ec7c-1d2f-401d-9042-c674ae408f6d" providerId="ADAL" clId="{191AAD16-55F5-4ADE-9633-A55AAA93A9F3}" dt="2017-12-12T16:06:57.437" v="6235" actId="2696"/>
        <pc:sldMkLst>
          <pc:docMk/>
          <pc:sldMk cId="1567029827" sldId="272"/>
        </pc:sldMkLst>
        <pc:spChg chg="mod">
          <ac:chgData name="Chang, Harry" userId="3e13ec7c-1d2f-401d-9042-c674ae408f6d" providerId="ADAL" clId="{191AAD16-55F5-4ADE-9633-A55AAA93A9F3}" dt="2017-12-12T16:05:43.263" v="6224" actId="1076"/>
          <ac:spMkLst>
            <pc:docMk/>
            <pc:sldMk cId="1567029827" sldId="272"/>
            <ac:spMk id="3" creationId="{00000000-0000-0000-0000-000000000000}"/>
          </ac:spMkLst>
        </pc:spChg>
      </pc:sldChg>
      <pc:sldChg chg="modSp del addCm">
        <pc:chgData name="Chang, Harry" userId="3e13ec7c-1d2f-401d-9042-c674ae408f6d" providerId="ADAL" clId="{191AAD16-55F5-4ADE-9633-A55AAA93A9F3}" dt="2017-12-10T17:05:17.829" v="1223" actId="2696"/>
        <pc:sldMkLst>
          <pc:docMk/>
          <pc:sldMk cId="2509648640" sldId="273"/>
        </pc:sldMkLst>
        <pc:spChg chg="mod">
          <ac:chgData name="Chang, Harry" userId="3e13ec7c-1d2f-401d-9042-c674ae408f6d" providerId="ADAL" clId="{191AAD16-55F5-4ADE-9633-A55AAA93A9F3}" dt="2017-12-10T17:00:42.708" v="1099" actId="20577"/>
          <ac:spMkLst>
            <pc:docMk/>
            <pc:sldMk cId="2509648640" sldId="273"/>
            <ac:spMk id="8" creationId="{00000000-0000-0000-0000-000000000000}"/>
          </ac:spMkLst>
        </pc:spChg>
        <pc:picChg chg="mod modCrop">
          <ac:chgData name="Chang, Harry" userId="3e13ec7c-1d2f-401d-9042-c674ae408f6d" providerId="ADAL" clId="{191AAD16-55F5-4ADE-9633-A55AAA93A9F3}" dt="2017-12-10T16:13:37.377" v="371" actId="732"/>
          <ac:picMkLst>
            <pc:docMk/>
            <pc:sldMk cId="2509648640" sldId="273"/>
            <ac:picMk id="7" creationId="{00000000-0000-0000-0000-000000000000}"/>
          </ac:picMkLst>
        </pc:picChg>
      </pc:sldChg>
      <pc:sldChg chg="addSp delSp modSp del addCm modCm">
        <pc:chgData name="Chang, Harry" userId="3e13ec7c-1d2f-401d-9042-c674ae408f6d" providerId="ADAL" clId="{191AAD16-55F5-4ADE-9633-A55AAA93A9F3}" dt="2017-12-10T17:05:17.835" v="1224" actId="2696"/>
        <pc:sldMkLst>
          <pc:docMk/>
          <pc:sldMk cId="2850716443" sldId="274"/>
        </pc:sldMkLst>
        <pc:spChg chg="del">
          <ac:chgData name="Chang, Harry" userId="3e13ec7c-1d2f-401d-9042-c674ae408f6d" providerId="ADAL" clId="{191AAD16-55F5-4ADE-9633-A55AAA93A9F3}" dt="2017-12-10T16:35:31.165" v="500" actId="478"/>
          <ac:spMkLst>
            <pc:docMk/>
            <pc:sldMk cId="2850716443" sldId="274"/>
            <ac:spMk id="3" creationId="{00000000-0000-0000-0000-000000000000}"/>
          </ac:spMkLst>
        </pc:spChg>
        <pc:spChg chg="add mod">
          <ac:chgData name="Chang, Harry" userId="3e13ec7c-1d2f-401d-9042-c674ae408f6d" providerId="ADAL" clId="{191AAD16-55F5-4ADE-9633-A55AAA93A9F3}" dt="2017-12-10T16:39:47.533" v="1084" actId="20577"/>
          <ac:spMkLst>
            <pc:docMk/>
            <pc:sldMk cId="2850716443" sldId="274"/>
            <ac:spMk id="4" creationId="{B4CB70F7-E060-4C09-AF71-A2D338958D03}"/>
          </ac:spMkLst>
        </pc:spChg>
      </pc:sldChg>
      <pc:sldChg chg="addSp delSp modSp del">
        <pc:chgData name="Chang, Harry" userId="3e13ec7c-1d2f-401d-9042-c674ae408f6d" providerId="ADAL" clId="{191AAD16-55F5-4ADE-9633-A55AAA93A9F3}" dt="2017-12-12T15:52:52.647" v="5211" actId="2696"/>
        <pc:sldMkLst>
          <pc:docMk/>
          <pc:sldMk cId="2179200869" sldId="275"/>
        </pc:sldMkLst>
        <pc:spChg chg="add mod">
          <ac:chgData name="Chang, Harry" userId="3e13ec7c-1d2f-401d-9042-c674ae408f6d" providerId="ADAL" clId="{191AAD16-55F5-4ADE-9633-A55AAA93A9F3}" dt="2017-12-12T15:52:37.897" v="5209" actId="2696"/>
          <ac:spMkLst>
            <pc:docMk/>
            <pc:sldMk cId="2179200869" sldId="275"/>
            <ac:spMk id="3" creationId="{C9A7B724-86BE-4939-AFAA-3EA5F12B1CCF}"/>
          </ac:spMkLst>
        </pc:spChg>
        <pc:spChg chg="mod">
          <ac:chgData name="Chang, Harry" userId="3e13ec7c-1d2f-401d-9042-c674ae408f6d" providerId="ADAL" clId="{191AAD16-55F5-4ADE-9633-A55AAA93A9F3}" dt="2017-12-12T15:28:27.101" v="3880" actId="404"/>
          <ac:spMkLst>
            <pc:docMk/>
            <pc:sldMk cId="2179200869" sldId="275"/>
            <ac:spMk id="6" creationId="{00000000-0000-0000-0000-000000000000}"/>
          </ac:spMkLst>
        </pc:spChg>
        <pc:picChg chg="add">
          <ac:chgData name="Chang, Harry" userId="3e13ec7c-1d2f-401d-9042-c674ae408f6d" providerId="ADAL" clId="{191AAD16-55F5-4ADE-9633-A55AAA93A9F3}" dt="2017-12-12T15:52:46.985" v="5210" actId="2696"/>
          <ac:picMkLst>
            <pc:docMk/>
            <pc:sldMk cId="2179200869" sldId="275"/>
            <ac:picMk id="7" creationId="{A0F572E7-BCE2-4E44-BB7F-D525EA3569E4}"/>
          </ac:picMkLst>
        </pc:picChg>
        <pc:picChg chg="del">
          <ac:chgData name="Chang, Harry" userId="3e13ec7c-1d2f-401d-9042-c674ae408f6d" providerId="ADAL" clId="{191AAD16-55F5-4ADE-9633-A55AAA93A9F3}" dt="2017-12-12T15:52:37.897" v="5209" actId="2696"/>
          <ac:picMkLst>
            <pc:docMk/>
            <pc:sldMk cId="2179200869" sldId="275"/>
            <ac:picMk id="8" creationId="{00000000-0000-0000-0000-000000000000}"/>
          </ac:picMkLst>
        </pc:picChg>
      </pc:sldChg>
      <pc:sldChg chg="modSp">
        <pc:chgData name="Chang, Harry" userId="3e13ec7c-1d2f-401d-9042-c674ae408f6d" providerId="ADAL" clId="{191AAD16-55F5-4ADE-9633-A55AAA93A9F3}" dt="2017-12-13T18:00:07.676" v="10296" actId="404"/>
        <pc:sldMkLst>
          <pc:docMk/>
          <pc:sldMk cId="2646401380" sldId="277"/>
        </pc:sldMkLst>
        <pc:spChg chg="mod">
          <ac:chgData name="Chang, Harry" userId="3e13ec7c-1d2f-401d-9042-c674ae408f6d" providerId="ADAL" clId="{191AAD16-55F5-4ADE-9633-A55AAA93A9F3}" dt="2017-12-10T15:30:51.905" v="61" actId="20577"/>
          <ac:spMkLst>
            <pc:docMk/>
            <pc:sldMk cId="2646401380" sldId="277"/>
            <ac:spMk id="3" creationId="{00000000-0000-0000-0000-000000000000}"/>
          </ac:spMkLst>
        </pc:spChg>
        <pc:spChg chg="mod">
          <ac:chgData name="Chang, Harry" userId="3e13ec7c-1d2f-401d-9042-c674ae408f6d" providerId="ADAL" clId="{191AAD16-55F5-4ADE-9633-A55AAA93A9F3}" dt="2017-12-13T18:00:07.676" v="10296" actId="404"/>
          <ac:spMkLst>
            <pc:docMk/>
            <pc:sldMk cId="2646401380" sldId="277"/>
            <ac:spMk id="4" creationId="{00000000-0000-0000-0000-000000000000}"/>
          </ac:spMkLst>
        </pc:spChg>
        <pc:spChg chg="mod">
          <ac:chgData name="Chang, Harry" userId="3e13ec7c-1d2f-401d-9042-c674ae408f6d" providerId="ADAL" clId="{191AAD16-55F5-4ADE-9633-A55AAA93A9F3}" dt="2017-12-10T15:31:10.272" v="75" actId="20577"/>
          <ac:spMkLst>
            <pc:docMk/>
            <pc:sldMk cId="2646401380" sldId="277"/>
            <ac:spMk id="5" creationId="{00000000-0000-0000-0000-000000000000}"/>
          </ac:spMkLst>
        </pc:spChg>
        <pc:spChg chg="mod">
          <ac:chgData name="Chang, Harry" userId="3e13ec7c-1d2f-401d-9042-c674ae408f6d" providerId="ADAL" clId="{191AAD16-55F5-4ADE-9633-A55AAA93A9F3}" dt="2017-12-13T18:00:07.676" v="10296" actId="404"/>
          <ac:spMkLst>
            <pc:docMk/>
            <pc:sldMk cId="2646401380" sldId="277"/>
            <ac:spMk id="6" creationId="{00000000-0000-0000-0000-000000000000}"/>
          </ac:spMkLst>
        </pc:spChg>
      </pc:sldChg>
      <pc:sldChg chg="add del">
        <pc:chgData name="Chang, Harry" userId="3e13ec7c-1d2f-401d-9042-c674ae408f6d" providerId="ADAL" clId="{191AAD16-55F5-4ADE-9633-A55AAA93A9F3}" dt="2017-12-10T15:36:32.419" v="84" actId="2696"/>
        <pc:sldMkLst>
          <pc:docMk/>
          <pc:sldMk cId="3428631183" sldId="278"/>
        </pc:sldMkLst>
      </pc:sldChg>
      <pc:sldChg chg="addSp delSp modSp add">
        <pc:chgData name="Chang, Harry" userId="3e13ec7c-1d2f-401d-9042-c674ae408f6d" providerId="ADAL" clId="{191AAD16-55F5-4ADE-9633-A55AAA93A9F3}" dt="2017-12-10T15:38:41.638" v="192" actId="1076"/>
        <pc:sldMkLst>
          <pc:docMk/>
          <pc:sldMk cId="891064369" sldId="279"/>
        </pc:sldMkLst>
        <pc:spChg chg="del">
          <ac:chgData name="Chang, Harry" userId="3e13ec7c-1d2f-401d-9042-c674ae408f6d" providerId="ADAL" clId="{191AAD16-55F5-4ADE-9633-A55AAA93A9F3}" dt="2017-12-10T15:36:37.802" v="85" actId="478"/>
          <ac:spMkLst>
            <pc:docMk/>
            <pc:sldMk cId="891064369" sldId="279"/>
            <ac:spMk id="2" creationId="{BFBDB6F4-E85F-4D3C-BE46-120B7D9C76AA}"/>
          </ac:spMkLst>
        </pc:spChg>
        <pc:spChg chg="add del mod">
          <ac:chgData name="Chang, Harry" userId="3e13ec7c-1d2f-401d-9042-c674ae408f6d" providerId="ADAL" clId="{191AAD16-55F5-4ADE-9633-A55AAA93A9F3}" dt="2017-12-10T15:38:41.638" v="192" actId="1076"/>
          <ac:spMkLst>
            <pc:docMk/>
            <pc:sldMk cId="891064369" sldId="279"/>
            <ac:spMk id="3" creationId="{9333535F-5CD6-454C-ABF9-2376582D4785}"/>
          </ac:spMkLst>
        </pc:spChg>
        <pc:spChg chg="add mod">
          <ac:chgData name="Chang, Harry" userId="3e13ec7c-1d2f-401d-9042-c674ae408f6d" providerId="ADAL" clId="{191AAD16-55F5-4ADE-9633-A55AAA93A9F3}" dt="2017-12-10T15:38:37.265" v="191" actId="1076"/>
          <ac:spMkLst>
            <pc:docMk/>
            <pc:sldMk cId="891064369" sldId="279"/>
            <ac:spMk id="4" creationId="{A2C711A8-20D8-4A69-8A69-582A7A9A4A1C}"/>
          </ac:spMkLst>
        </pc:spChg>
        <pc:spChg chg="add">
          <ac:chgData name="Chang, Harry" userId="3e13ec7c-1d2f-401d-9042-c674ae408f6d" providerId="ADAL" clId="{191AAD16-55F5-4ADE-9633-A55AAA93A9F3}" dt="2017-12-10T15:36:49.460" v="87" actId="1076"/>
          <ac:spMkLst>
            <pc:docMk/>
            <pc:sldMk cId="891064369" sldId="279"/>
            <ac:spMk id="5" creationId="{84AB0FA4-AEDF-4BEA-8B3B-ECF22EB0658D}"/>
          </ac:spMkLst>
        </pc:spChg>
        <pc:spChg chg="add del mod">
          <ac:chgData name="Chang, Harry" userId="3e13ec7c-1d2f-401d-9042-c674ae408f6d" providerId="ADAL" clId="{191AAD16-55F5-4ADE-9633-A55AAA93A9F3}" dt="2017-12-10T15:37:09.398" v="94" actId="1076"/>
          <ac:spMkLst>
            <pc:docMk/>
            <pc:sldMk cId="891064369" sldId="279"/>
            <ac:spMk id="6" creationId="{934FA789-1866-43EC-8534-363C6495D3C9}"/>
          </ac:spMkLst>
        </pc:spChg>
      </pc:sldChg>
      <pc:sldChg chg="addSp delSp modSp add">
        <pc:chgData name="Chang, Harry" userId="3e13ec7c-1d2f-401d-9042-c674ae408f6d" providerId="ADAL" clId="{191AAD16-55F5-4ADE-9633-A55AAA93A9F3}" dt="2017-12-10T15:54:03.644" v="370" actId="20577"/>
        <pc:sldMkLst>
          <pc:docMk/>
          <pc:sldMk cId="2378101134" sldId="280"/>
        </pc:sldMkLst>
        <pc:spChg chg="mod">
          <ac:chgData name="Chang, Harry" userId="3e13ec7c-1d2f-401d-9042-c674ae408f6d" providerId="ADAL" clId="{191AAD16-55F5-4ADE-9633-A55AAA93A9F3}" dt="2017-12-10T15:54:03.644" v="370" actId="20577"/>
          <ac:spMkLst>
            <pc:docMk/>
            <pc:sldMk cId="2378101134" sldId="280"/>
            <ac:spMk id="5" creationId="{00000000-0000-0000-0000-000000000000}"/>
          </ac:spMkLst>
        </pc:spChg>
        <pc:graphicFrameChg chg="add del mod modGraphic">
          <ac:chgData name="Chang, Harry" userId="3e13ec7c-1d2f-401d-9042-c674ae408f6d" providerId="ADAL" clId="{191AAD16-55F5-4ADE-9633-A55AAA93A9F3}" dt="2017-12-10T15:52:32.601" v="310" actId="478"/>
          <ac:graphicFrameMkLst>
            <pc:docMk/>
            <pc:sldMk cId="2378101134" sldId="280"/>
            <ac:graphicFrameMk id="3" creationId="{AB818E20-8173-4657-AEB2-365DEFE54D96}"/>
          </ac:graphicFrameMkLst>
        </pc:graphicFrameChg>
        <pc:graphicFrameChg chg="add del modGraphic">
          <ac:chgData name="Chang, Harry" userId="3e13ec7c-1d2f-401d-9042-c674ae408f6d" providerId="ADAL" clId="{191AAD16-55F5-4ADE-9633-A55AAA93A9F3}" dt="2017-12-10T15:52:37.985" v="313" actId="478"/>
          <ac:graphicFrameMkLst>
            <pc:docMk/>
            <pc:sldMk cId="2378101134" sldId="280"/>
            <ac:graphicFrameMk id="7" creationId="{47C45D1E-FEB7-4508-9C46-291AA7BAD8FF}"/>
          </ac:graphicFrameMkLst>
        </pc:graphicFrameChg>
      </pc:sldChg>
      <pc:sldChg chg="addSp delSp modSp add del addCm modCm">
        <pc:chgData name="Chang, Harry" userId="3e13ec7c-1d2f-401d-9042-c674ae408f6d" providerId="ADAL" clId="{191AAD16-55F5-4ADE-9633-A55AAA93A9F3}" dt="2017-12-13T13:10:06.288" v="7440" actId="2696"/>
        <pc:sldMkLst>
          <pc:docMk/>
          <pc:sldMk cId="3108339360" sldId="281"/>
        </pc:sldMkLst>
        <pc:spChg chg="del">
          <ac:chgData name="Chang, Harry" userId="3e13ec7c-1d2f-401d-9042-c674ae408f6d" providerId="ADAL" clId="{191AAD16-55F5-4ADE-9633-A55AAA93A9F3}" dt="2017-12-10T15:44:16.893" v="293" actId="478"/>
          <ac:spMkLst>
            <pc:docMk/>
            <pc:sldMk cId="3108339360" sldId="281"/>
            <ac:spMk id="2" creationId="{B208E996-37D5-4A02-B34F-0A36129810A4}"/>
          </ac:spMkLst>
        </pc:spChg>
        <pc:spChg chg="add del">
          <ac:chgData name="Chang, Harry" userId="3e13ec7c-1d2f-401d-9042-c674ae408f6d" providerId="ADAL" clId="{191AAD16-55F5-4ADE-9633-A55AAA93A9F3}" dt="2017-12-10T15:44:14.965" v="292" actId="20577"/>
          <ac:spMkLst>
            <pc:docMk/>
            <pc:sldMk cId="3108339360" sldId="281"/>
            <ac:spMk id="5" creationId="{D19C6BD1-E6D8-4792-A490-E478DFD64E7A}"/>
          </ac:spMkLst>
        </pc:spChg>
        <pc:spChg chg="add mod">
          <ac:chgData name="Chang, Harry" userId="3e13ec7c-1d2f-401d-9042-c674ae408f6d" providerId="ADAL" clId="{191AAD16-55F5-4ADE-9633-A55AAA93A9F3}" dt="2017-12-10T15:44:22.588" v="304" actId="20577"/>
          <ac:spMkLst>
            <pc:docMk/>
            <pc:sldMk cId="3108339360" sldId="281"/>
            <ac:spMk id="6" creationId="{55162B0E-1059-4BF5-A285-C0742BBF9B31}"/>
          </ac:spMkLst>
        </pc:spChg>
        <pc:spChg chg="add mod">
          <ac:chgData name="Chang, Harry" userId="3e13ec7c-1d2f-401d-9042-c674ae408f6d" providerId="ADAL" clId="{191AAD16-55F5-4ADE-9633-A55AAA93A9F3}" dt="2017-12-10T17:21:28.492" v="2194" actId="20577"/>
          <ac:spMkLst>
            <pc:docMk/>
            <pc:sldMk cId="3108339360" sldId="281"/>
            <ac:spMk id="7" creationId="{88075AEF-FC4E-4934-9C93-9ACFD45D5263}"/>
          </ac:spMkLst>
        </pc:spChg>
        <pc:spChg chg="mod">
          <ac:chgData name="Chang, Harry" userId="3e13ec7c-1d2f-401d-9042-c674ae408f6d" providerId="ADAL" clId="{191AAD16-55F5-4ADE-9633-A55AAA93A9F3}" dt="2017-12-12T14:01:52.631" v="3546" actId="20577"/>
          <ac:spMkLst>
            <pc:docMk/>
            <pc:sldMk cId="3108339360" sldId="281"/>
            <ac:spMk id="8" creationId="{00000000-0000-0000-0000-000000000000}"/>
          </ac:spMkLst>
        </pc:spChg>
        <pc:graphicFrameChg chg="add del mod modGraphic">
          <ac:chgData name="Chang, Harry" userId="3e13ec7c-1d2f-401d-9042-c674ae408f6d" providerId="ADAL" clId="{191AAD16-55F5-4ADE-9633-A55AAA93A9F3}" dt="2017-12-10T17:12:42.724" v="1244" actId="478"/>
          <ac:graphicFrameMkLst>
            <pc:docMk/>
            <pc:sldMk cId="3108339360" sldId="281"/>
            <ac:graphicFrameMk id="3" creationId="{A6786A3B-065A-4EF0-ABD5-E8AD93E0167C}"/>
          </ac:graphicFrameMkLst>
        </pc:graphicFrameChg>
        <pc:picChg chg="mod">
          <ac:chgData name="Chang, Harry" userId="3e13ec7c-1d2f-401d-9042-c674ae408f6d" providerId="ADAL" clId="{191AAD16-55F5-4ADE-9633-A55AAA93A9F3}" dt="2017-12-10T17:28:56.930" v="2199" actId="1076"/>
          <ac:picMkLst>
            <pc:docMk/>
            <pc:sldMk cId="3108339360" sldId="281"/>
            <ac:picMk id="5" creationId="{00000000-0000-0000-0000-000000000000}"/>
          </ac:picMkLst>
        </pc:picChg>
      </pc:sldChg>
      <pc:sldChg chg="addSp delSp modSp del">
        <pc:chgData name="Chang, Harry" userId="3e13ec7c-1d2f-401d-9042-c674ae408f6d" providerId="ADAL" clId="{191AAD16-55F5-4ADE-9633-A55AAA93A9F3}" dt="2017-12-12T15:44:27.227" v="4511" actId="2696"/>
        <pc:sldMkLst>
          <pc:docMk/>
          <pc:sldMk cId="522932386" sldId="282"/>
        </pc:sldMkLst>
        <pc:spChg chg="add mod">
          <ac:chgData name="Chang, Harry" userId="3e13ec7c-1d2f-401d-9042-c674ae408f6d" providerId="ADAL" clId="{191AAD16-55F5-4ADE-9633-A55AAA93A9F3}" dt="2017-12-12T15:32:51.751" v="3898" actId="2696"/>
          <ac:spMkLst>
            <pc:docMk/>
            <pc:sldMk cId="522932386" sldId="282"/>
            <ac:spMk id="3" creationId="{9ACDB6EA-24C5-488F-800E-A20796BD51F0}"/>
          </ac:spMkLst>
        </pc:spChg>
        <pc:spChg chg="add del mod">
          <ac:chgData name="Chang, Harry" userId="3e13ec7c-1d2f-401d-9042-c674ae408f6d" providerId="ADAL" clId="{191AAD16-55F5-4ADE-9633-A55AAA93A9F3}" dt="2017-12-12T15:40:49.984" v="4253" actId="478"/>
          <ac:spMkLst>
            <pc:docMk/>
            <pc:sldMk cId="522932386" sldId="282"/>
            <ac:spMk id="5" creationId="{B67E4D90-E663-43FF-B217-6F42C6480237}"/>
          </ac:spMkLst>
        </pc:spChg>
        <pc:spChg chg="del mod">
          <ac:chgData name="Chang, Harry" userId="3e13ec7c-1d2f-401d-9042-c674ae408f6d" providerId="ADAL" clId="{191AAD16-55F5-4ADE-9633-A55AAA93A9F3}" dt="2017-12-12T15:32:51.751" v="3898" actId="2696"/>
          <ac:spMkLst>
            <pc:docMk/>
            <pc:sldMk cId="522932386" sldId="282"/>
            <ac:spMk id="26" creationId="{00000000-0000-0000-0000-000000000000}"/>
          </ac:spMkLst>
        </pc:spChg>
        <pc:spChg chg="add del mod">
          <ac:chgData name="Chang, Harry" userId="3e13ec7c-1d2f-401d-9042-c674ae408f6d" providerId="ADAL" clId="{191AAD16-55F5-4ADE-9633-A55AAA93A9F3}" dt="2017-12-12T15:40:49.984" v="4253" actId="478"/>
          <ac:spMkLst>
            <pc:docMk/>
            <pc:sldMk cId="522932386" sldId="282"/>
            <ac:spMk id="28" creationId="{00000000-0000-0000-0000-000000000000}"/>
          </ac:spMkLst>
        </pc:spChg>
        <pc:picChg chg="del mod modCrop">
          <ac:chgData name="Chang, Harry" userId="3e13ec7c-1d2f-401d-9042-c674ae408f6d" providerId="ADAL" clId="{191AAD16-55F5-4ADE-9633-A55AAA93A9F3}" dt="2017-12-12T15:39:14.166" v="4231" actId="2696"/>
          <ac:picMkLst>
            <pc:docMk/>
            <pc:sldMk cId="522932386" sldId="282"/>
            <ac:picMk id="7" creationId="{00000000-0000-0000-0000-000000000000}"/>
          </ac:picMkLst>
        </pc:picChg>
      </pc:sldChg>
      <pc:sldChg chg="del">
        <pc:chgData name="Chang, Harry" userId="3e13ec7c-1d2f-401d-9042-c674ae408f6d" providerId="ADAL" clId="{191AAD16-55F5-4ADE-9633-A55AAA93A9F3}" dt="2017-12-12T22:47:09.847" v="7305" actId="2696"/>
        <pc:sldMkLst>
          <pc:docMk/>
          <pc:sldMk cId="2960220664" sldId="285"/>
        </pc:sldMkLst>
      </pc:sldChg>
      <pc:sldChg chg="add del">
        <pc:chgData name="Chang, Harry" userId="3e13ec7c-1d2f-401d-9042-c674ae408f6d" providerId="ADAL" clId="{191AAD16-55F5-4ADE-9633-A55AAA93A9F3}" dt="2017-12-10T17:06:58.863" v="1230" actId="2696"/>
        <pc:sldMkLst>
          <pc:docMk/>
          <pc:sldMk cId="3828039194" sldId="286"/>
        </pc:sldMkLst>
      </pc:sldChg>
      <pc:sldChg chg="add del">
        <pc:chgData name="Chang, Harry" userId="3e13ec7c-1d2f-401d-9042-c674ae408f6d" providerId="ADAL" clId="{191AAD16-55F5-4ADE-9633-A55AAA93A9F3}" dt="2017-12-10T17:06:58.869" v="1231" actId="2696"/>
        <pc:sldMkLst>
          <pc:docMk/>
          <pc:sldMk cId="1710595608" sldId="287"/>
        </pc:sldMkLst>
      </pc:sldChg>
      <pc:sldChg chg="add ord">
        <pc:chgData name="Chang, Harry" userId="3e13ec7c-1d2f-401d-9042-c674ae408f6d" providerId="ADAL" clId="{191AAD16-55F5-4ADE-9633-A55AAA93A9F3}" dt="2017-12-10T17:05:56.771" v="1229" actId="2696"/>
        <pc:sldMkLst>
          <pc:docMk/>
          <pc:sldMk cId="2602934884" sldId="288"/>
        </pc:sldMkLst>
      </pc:sldChg>
      <pc:sldChg chg="addSp delSp modSp add del delCm">
        <pc:chgData name="Chang, Harry" userId="3e13ec7c-1d2f-401d-9042-c674ae408f6d" providerId="ADAL" clId="{191AAD16-55F5-4ADE-9633-A55AAA93A9F3}" dt="2017-12-13T15:23:31.178" v="7631" actId="2696"/>
        <pc:sldMkLst>
          <pc:docMk/>
          <pc:sldMk cId="2503229320" sldId="289"/>
        </pc:sldMkLst>
        <pc:spChg chg="mod">
          <ac:chgData name="Chang, Harry" userId="3e13ec7c-1d2f-401d-9042-c674ae408f6d" providerId="ADAL" clId="{191AAD16-55F5-4ADE-9633-A55AAA93A9F3}" dt="2017-12-12T15:57:54.494" v="5412" actId="20577"/>
          <ac:spMkLst>
            <pc:docMk/>
            <pc:sldMk cId="2503229320" sldId="289"/>
            <ac:spMk id="2" creationId="{00000000-0000-0000-0000-000000000000}"/>
          </ac:spMkLst>
        </pc:spChg>
        <pc:spChg chg="del mod">
          <ac:chgData name="Chang, Harry" userId="3e13ec7c-1d2f-401d-9042-c674ae408f6d" providerId="ADAL" clId="{191AAD16-55F5-4ADE-9633-A55AAA93A9F3}" dt="2017-12-13T15:22:57.031" v="7620" actId="1076"/>
          <ac:spMkLst>
            <pc:docMk/>
            <pc:sldMk cId="2503229320" sldId="289"/>
            <ac:spMk id="3" creationId="{00000000-0000-0000-0000-000000000000}"/>
          </ac:spMkLst>
        </pc:spChg>
        <pc:spChg chg="add mod">
          <ac:chgData name="Chang, Harry" userId="3e13ec7c-1d2f-401d-9042-c674ae408f6d" providerId="ADAL" clId="{191AAD16-55F5-4ADE-9633-A55AAA93A9F3}" dt="2017-12-13T15:22:57.031" v="7620" actId="1076"/>
          <ac:spMkLst>
            <pc:docMk/>
            <pc:sldMk cId="2503229320" sldId="289"/>
            <ac:spMk id="4" creationId="{7186D18B-0522-4DFB-8E19-B06045C75D0D}"/>
          </ac:spMkLst>
        </pc:spChg>
        <pc:spChg chg="mod">
          <ac:chgData name="Chang, Harry" userId="3e13ec7c-1d2f-401d-9042-c674ae408f6d" providerId="ADAL" clId="{191AAD16-55F5-4ADE-9633-A55AAA93A9F3}" dt="2017-12-10T17:28:43.797" v="2198" actId="1076"/>
          <ac:spMkLst>
            <pc:docMk/>
            <pc:sldMk cId="2503229320" sldId="289"/>
            <ac:spMk id="8" creationId="{00000000-0000-0000-0000-000000000000}"/>
          </ac:spMkLst>
        </pc:spChg>
        <pc:picChg chg="mod">
          <ac:chgData name="Chang, Harry" userId="3e13ec7c-1d2f-401d-9042-c674ae408f6d" providerId="ADAL" clId="{191AAD16-55F5-4ADE-9633-A55AAA93A9F3}" dt="2017-12-12T15:55:32.923" v="5281" actId="1076"/>
          <ac:picMkLst>
            <pc:docMk/>
            <pc:sldMk cId="2503229320" sldId="289"/>
            <ac:picMk id="7" creationId="{00000000-0000-0000-0000-000000000000}"/>
          </ac:picMkLst>
        </pc:picChg>
      </pc:sldChg>
      <pc:sldChg chg="addSp delSp modSp add del">
        <pc:chgData name="Chang, Harry" userId="3e13ec7c-1d2f-401d-9042-c674ae408f6d" providerId="ADAL" clId="{191AAD16-55F5-4ADE-9633-A55AAA93A9F3}" dt="2017-12-12T16:05:17.087" v="6207" actId="2696"/>
        <pc:sldMkLst>
          <pc:docMk/>
          <pc:sldMk cId="3976032487" sldId="290"/>
        </pc:sldMkLst>
        <pc:spChg chg="add mod">
          <ac:chgData name="Chang, Harry" userId="3e13ec7c-1d2f-401d-9042-c674ae408f6d" providerId="ADAL" clId="{191AAD16-55F5-4ADE-9633-A55AAA93A9F3}" dt="2017-12-12T16:03:26.212" v="6161" actId="2696"/>
          <ac:spMkLst>
            <pc:docMk/>
            <pc:sldMk cId="3976032487" sldId="290"/>
            <ac:spMk id="3" creationId="{556B3417-AB70-42BF-9918-25F007D012FE}"/>
          </ac:spMkLst>
        </pc:spChg>
        <pc:picChg chg="del">
          <ac:chgData name="Chang, Harry" userId="3e13ec7c-1d2f-401d-9042-c674ae408f6d" providerId="ADAL" clId="{191AAD16-55F5-4ADE-9633-A55AAA93A9F3}" dt="2017-12-12T16:03:26.212" v="6161" actId="2696"/>
          <ac:picMkLst>
            <pc:docMk/>
            <pc:sldMk cId="3976032487" sldId="290"/>
            <ac:picMk id="8" creationId="{00000000-0000-0000-0000-000000000000}"/>
          </ac:picMkLst>
        </pc:picChg>
      </pc:sldChg>
      <pc:sldChg chg="delSp">
        <pc:chgData name="Chang, Harry" userId="3e13ec7c-1d2f-401d-9042-c674ae408f6d" providerId="ADAL" clId="{191AAD16-55F5-4ADE-9633-A55AAA93A9F3}" dt="2017-12-12T17:58:13.050" v="7206" actId="1076"/>
        <pc:sldMkLst>
          <pc:docMk/>
          <pc:sldMk cId="1388677457" sldId="291"/>
        </pc:sldMkLst>
        <pc:picChg chg="del">
          <ac:chgData name="Chang, Harry" userId="3e13ec7c-1d2f-401d-9042-c674ae408f6d" providerId="ADAL" clId="{191AAD16-55F5-4ADE-9633-A55AAA93A9F3}" dt="2017-12-12T17:58:13.050" v="7206" actId="1076"/>
          <ac:picMkLst>
            <pc:docMk/>
            <pc:sldMk cId="1388677457" sldId="291"/>
            <ac:picMk id="26" creationId="{00000000-0000-0000-0000-000000000000}"/>
          </ac:picMkLst>
        </pc:picChg>
      </pc:sldChg>
      <pc:sldChg chg="addSp delSp modSp add del">
        <pc:chgData name="Chang, Harry" userId="3e13ec7c-1d2f-401d-9042-c674ae408f6d" providerId="ADAL" clId="{191AAD16-55F5-4ADE-9633-A55AAA93A9F3}" dt="2017-12-13T13:10:06.308" v="7441" actId="2696"/>
        <pc:sldMkLst>
          <pc:docMk/>
          <pc:sldMk cId="1842150973" sldId="292"/>
        </pc:sldMkLst>
        <pc:spChg chg="del">
          <ac:chgData name="Chang, Harry" userId="3e13ec7c-1d2f-401d-9042-c674ae408f6d" providerId="ADAL" clId="{191AAD16-55F5-4ADE-9633-A55AAA93A9F3}" dt="2017-12-10T17:30:26.692" v="2201" actId="478"/>
          <ac:spMkLst>
            <pc:docMk/>
            <pc:sldMk cId="1842150973" sldId="292"/>
            <ac:spMk id="2" creationId="{146BB39E-E14E-449D-A649-AEDE72BA31E0}"/>
          </ac:spMkLst>
        </pc:spChg>
        <pc:spChg chg="del">
          <ac:chgData name="Chang, Harry" userId="3e13ec7c-1d2f-401d-9042-c674ae408f6d" providerId="ADAL" clId="{191AAD16-55F5-4ADE-9633-A55AAA93A9F3}" dt="2017-12-10T17:30:28.839" v="2202" actId="478"/>
          <ac:spMkLst>
            <pc:docMk/>
            <pc:sldMk cId="1842150973" sldId="292"/>
            <ac:spMk id="3" creationId="{F392FE2F-2D4C-435E-A221-C297483CAA88}"/>
          </ac:spMkLst>
        </pc:spChg>
        <pc:spChg chg="del">
          <ac:chgData name="Chang, Harry" userId="3e13ec7c-1d2f-401d-9042-c674ae408f6d" providerId="ADAL" clId="{191AAD16-55F5-4ADE-9633-A55AAA93A9F3}" dt="2017-12-10T17:30:30.704" v="2203" actId="478"/>
          <ac:spMkLst>
            <pc:docMk/>
            <pc:sldMk cId="1842150973" sldId="292"/>
            <ac:spMk id="4" creationId="{E8ED4761-59D5-4D4A-BF35-4B83E9CB6BED}"/>
          </ac:spMkLst>
        </pc:spChg>
        <pc:spChg chg="add mod">
          <ac:chgData name="Chang, Harry" userId="3e13ec7c-1d2f-401d-9042-c674ae408f6d" providerId="ADAL" clId="{191AAD16-55F5-4ADE-9633-A55AAA93A9F3}" dt="2017-12-10T17:41:57.181" v="2482" actId="164"/>
          <ac:spMkLst>
            <pc:docMk/>
            <pc:sldMk cId="1842150973" sldId="292"/>
            <ac:spMk id="5" creationId="{ED3319E5-0127-4FEE-BB43-584BF83F5464}"/>
          </ac:spMkLst>
        </pc:spChg>
        <pc:spChg chg="add del mod">
          <ac:chgData name="Chang, Harry" userId="3e13ec7c-1d2f-401d-9042-c674ae408f6d" providerId="ADAL" clId="{191AAD16-55F5-4ADE-9633-A55AAA93A9F3}" dt="2017-12-10T17:36:24.173" v="2259" actId="478"/>
          <ac:spMkLst>
            <pc:docMk/>
            <pc:sldMk cId="1842150973" sldId="292"/>
            <ac:spMk id="6" creationId="{BFADC79E-D7E3-4D09-A265-777DCA856729}"/>
          </ac:spMkLst>
        </pc:spChg>
        <pc:spChg chg="add mod">
          <ac:chgData name="Chang, Harry" userId="3e13ec7c-1d2f-401d-9042-c674ae408f6d" providerId="ADAL" clId="{191AAD16-55F5-4ADE-9633-A55AAA93A9F3}" dt="2017-12-10T17:36:20.543" v="2255" actId="164"/>
          <ac:spMkLst>
            <pc:docMk/>
            <pc:sldMk cId="1842150973" sldId="292"/>
            <ac:spMk id="7" creationId="{D663A34C-264A-4187-9128-1110A1E6A823}"/>
          </ac:spMkLst>
        </pc:spChg>
        <pc:spChg chg="add del mod">
          <ac:chgData name="Chang, Harry" userId="3e13ec7c-1d2f-401d-9042-c674ae408f6d" providerId="ADAL" clId="{191AAD16-55F5-4ADE-9633-A55AAA93A9F3}" dt="2017-12-10T17:36:26.040" v="2260" actId="478"/>
          <ac:spMkLst>
            <pc:docMk/>
            <pc:sldMk cId="1842150973" sldId="292"/>
            <ac:spMk id="8" creationId="{D11B0C09-3F2D-4754-8ABE-90513E5F92AA}"/>
          </ac:spMkLst>
        </pc:spChg>
        <pc:spChg chg="add del mod">
          <ac:chgData name="Chang, Harry" userId="3e13ec7c-1d2f-401d-9042-c674ae408f6d" providerId="ADAL" clId="{191AAD16-55F5-4ADE-9633-A55AAA93A9F3}" dt="2017-12-10T17:36:27.464" v="2261" actId="478"/>
          <ac:spMkLst>
            <pc:docMk/>
            <pc:sldMk cId="1842150973" sldId="292"/>
            <ac:spMk id="9" creationId="{20FC0547-1807-4213-B3B0-8B8437D63037}"/>
          </ac:spMkLst>
        </pc:spChg>
        <pc:spChg chg="mod">
          <ac:chgData name="Chang, Harry" userId="3e13ec7c-1d2f-401d-9042-c674ae408f6d" providerId="ADAL" clId="{191AAD16-55F5-4ADE-9633-A55AAA93A9F3}" dt="2017-12-12T15:34:55.476" v="3989" actId="115"/>
          <ac:spMkLst>
            <pc:docMk/>
            <pc:sldMk cId="1842150973" sldId="292"/>
            <ac:spMk id="13" creationId="{00000000-0000-0000-0000-000000000000}"/>
          </ac:spMkLst>
        </pc:spChg>
        <pc:spChg chg="mod topLvl">
          <ac:chgData name="Chang, Harry" userId="3e13ec7c-1d2f-401d-9042-c674ae408f6d" providerId="ADAL" clId="{191AAD16-55F5-4ADE-9633-A55AAA93A9F3}" dt="2017-12-10T17:39:57.910" v="2324" actId="164"/>
          <ac:spMkLst>
            <pc:docMk/>
            <pc:sldMk cId="1842150973" sldId="292"/>
            <ac:spMk id="22" creationId="{B64FC69B-093C-4790-810D-9DA0B3F0107E}"/>
          </ac:spMkLst>
        </pc:spChg>
        <pc:spChg chg="del mod topLvl">
          <ac:chgData name="Chang, Harry" userId="3e13ec7c-1d2f-401d-9042-c674ae408f6d" providerId="ADAL" clId="{191AAD16-55F5-4ADE-9633-A55AAA93A9F3}" dt="2017-12-10T17:38:40.343" v="2298" actId="478"/>
          <ac:spMkLst>
            <pc:docMk/>
            <pc:sldMk cId="1842150973" sldId="292"/>
            <ac:spMk id="25" creationId="{6184EA11-C6E1-4597-9CAF-C0984471CF78}"/>
          </ac:spMkLst>
        </pc:spChg>
        <pc:spChg chg="add del mod">
          <ac:chgData name="Chang, Harry" userId="3e13ec7c-1d2f-401d-9042-c674ae408f6d" providerId="ADAL" clId="{191AAD16-55F5-4ADE-9633-A55AAA93A9F3}" dt="2017-12-10T17:38:36.106" v="2297" actId="478"/>
          <ac:spMkLst>
            <pc:docMk/>
            <pc:sldMk cId="1842150973" sldId="292"/>
            <ac:spMk id="35" creationId="{457385C1-429B-48A0-8D75-56AF8E026258}"/>
          </ac:spMkLst>
        </pc:spChg>
        <pc:grpChg chg="add del mod">
          <ac:chgData name="Chang, Harry" userId="3e13ec7c-1d2f-401d-9042-c674ae408f6d" providerId="ADAL" clId="{191AAD16-55F5-4ADE-9633-A55AAA93A9F3}" dt="2017-12-10T17:37:56.972" v="2285" actId="478"/>
          <ac:grpSpMkLst>
            <pc:docMk/>
            <pc:sldMk cId="1842150973" sldId="292"/>
            <ac:grpSpMk id="20" creationId="{6DEB50B1-65CD-446A-8A8E-45F320CBCEEC}"/>
          </ac:grpSpMkLst>
        </pc:grpChg>
        <pc:grpChg chg="add del mod">
          <ac:chgData name="Chang, Harry" userId="3e13ec7c-1d2f-401d-9042-c674ae408f6d" providerId="ADAL" clId="{191AAD16-55F5-4ADE-9633-A55AAA93A9F3}" dt="2017-12-10T17:37:05.416" v="2270" actId="165"/>
          <ac:grpSpMkLst>
            <pc:docMk/>
            <pc:sldMk cId="1842150973" sldId="292"/>
            <ac:grpSpMk id="21" creationId="{12B25C3F-2EE1-4F61-9DFE-139E61412985}"/>
          </ac:grpSpMkLst>
        </pc:grpChg>
        <pc:grpChg chg="add del mod">
          <ac:chgData name="Chang, Harry" userId="3e13ec7c-1d2f-401d-9042-c674ae408f6d" providerId="ADAL" clId="{191AAD16-55F5-4ADE-9633-A55AAA93A9F3}" dt="2017-12-10T17:37:29.542" v="2278" actId="165"/>
          <ac:grpSpMkLst>
            <pc:docMk/>
            <pc:sldMk cId="1842150973" sldId="292"/>
            <ac:grpSpMk id="24" creationId="{055C18EA-75E4-4B63-88DD-3637C86323F5}"/>
          </ac:grpSpMkLst>
        </pc:grpChg>
        <pc:grpChg chg="add del mod">
          <ac:chgData name="Chang, Harry" userId="3e13ec7c-1d2f-401d-9042-c674ae408f6d" providerId="ADAL" clId="{191AAD16-55F5-4ADE-9633-A55AAA93A9F3}" dt="2017-12-10T17:38:32.300" v="2293" actId="478"/>
          <ac:grpSpMkLst>
            <pc:docMk/>
            <pc:sldMk cId="1842150973" sldId="292"/>
            <ac:grpSpMk id="27" creationId="{B8C3A255-906C-43F8-8C7D-A2C223C15219}"/>
          </ac:grpSpMkLst>
        </pc:grpChg>
        <pc:grpChg chg="add del mod">
          <ac:chgData name="Chang, Harry" userId="3e13ec7c-1d2f-401d-9042-c674ae408f6d" providerId="ADAL" clId="{191AAD16-55F5-4ADE-9633-A55AAA93A9F3}" dt="2017-12-10T17:38:28.692" v="2292" actId="478"/>
          <ac:grpSpMkLst>
            <pc:docMk/>
            <pc:sldMk cId="1842150973" sldId="292"/>
            <ac:grpSpMk id="32" creationId="{4311F750-F8D3-4A27-BE6A-8C9AE528439D}"/>
          </ac:grpSpMkLst>
        </pc:grpChg>
        <pc:grpChg chg="add del mod">
          <ac:chgData name="Chang, Harry" userId="3e13ec7c-1d2f-401d-9042-c674ae408f6d" providerId="ADAL" clId="{191AAD16-55F5-4ADE-9633-A55AAA93A9F3}" dt="2017-12-10T17:39:48.360" v="2322" actId="165"/>
          <ac:grpSpMkLst>
            <pc:docMk/>
            <pc:sldMk cId="1842150973" sldId="292"/>
            <ac:grpSpMk id="36" creationId="{CC575F20-DC8A-41A3-B9B5-59A76B91E752}"/>
          </ac:grpSpMkLst>
        </pc:grpChg>
        <pc:grpChg chg="add del mod">
          <ac:chgData name="Chang, Harry" userId="3e13ec7c-1d2f-401d-9042-c674ae408f6d" providerId="ADAL" clId="{191AAD16-55F5-4ADE-9633-A55AAA93A9F3}" dt="2017-12-10T17:39:17.623" v="2314" actId="478"/>
          <ac:grpSpMkLst>
            <pc:docMk/>
            <pc:sldMk cId="1842150973" sldId="292"/>
            <ac:grpSpMk id="37" creationId="{F6C4DEDB-F531-4F53-AE9F-DDCA82DF6B70}"/>
          </ac:grpSpMkLst>
        </pc:grpChg>
        <pc:grpChg chg="add del mod">
          <ac:chgData name="Chang, Harry" userId="3e13ec7c-1d2f-401d-9042-c674ae408f6d" providerId="ADAL" clId="{191AAD16-55F5-4ADE-9633-A55AAA93A9F3}" dt="2017-12-10T17:39:40.455" v="2319" actId="478"/>
          <ac:grpSpMkLst>
            <pc:docMk/>
            <pc:sldMk cId="1842150973" sldId="292"/>
            <ac:grpSpMk id="40" creationId="{7997661F-64EF-4686-895B-451A7350BBFA}"/>
          </ac:grpSpMkLst>
        </pc:grpChg>
        <pc:grpChg chg="add del mod">
          <ac:chgData name="Chang, Harry" userId="3e13ec7c-1d2f-401d-9042-c674ae408f6d" providerId="ADAL" clId="{191AAD16-55F5-4ADE-9633-A55AAA93A9F3}" dt="2017-12-10T17:39:44.225" v="2321" actId="478"/>
          <ac:grpSpMkLst>
            <pc:docMk/>
            <pc:sldMk cId="1842150973" sldId="292"/>
            <ac:grpSpMk id="43" creationId="{FEC4A2DE-107E-431B-9EB9-1178F8A68528}"/>
          </ac:grpSpMkLst>
        </pc:grpChg>
        <pc:grpChg chg="add del mod">
          <ac:chgData name="Chang, Harry" userId="3e13ec7c-1d2f-401d-9042-c674ae408f6d" providerId="ADAL" clId="{191AAD16-55F5-4ADE-9633-A55AAA93A9F3}" dt="2017-12-10T17:39:42.172" v="2320" actId="478"/>
          <ac:grpSpMkLst>
            <pc:docMk/>
            <pc:sldMk cId="1842150973" sldId="292"/>
            <ac:grpSpMk id="46" creationId="{7A53579D-66BD-42C3-8904-799A235F38C5}"/>
          </ac:grpSpMkLst>
        </pc:grpChg>
        <pc:grpChg chg="add mod">
          <ac:chgData name="Chang, Harry" userId="3e13ec7c-1d2f-401d-9042-c674ae408f6d" providerId="ADAL" clId="{191AAD16-55F5-4ADE-9633-A55AAA93A9F3}" dt="2017-12-10T17:41:57.181" v="2482" actId="164"/>
          <ac:grpSpMkLst>
            <pc:docMk/>
            <pc:sldMk cId="1842150973" sldId="292"/>
            <ac:grpSpMk id="50" creationId="{294395C0-8D13-40C8-92E7-9CF7D96D79A0}"/>
          </ac:grpSpMkLst>
        </pc:grpChg>
        <pc:grpChg chg="add mod">
          <ac:chgData name="Chang, Harry" userId="3e13ec7c-1d2f-401d-9042-c674ae408f6d" providerId="ADAL" clId="{191AAD16-55F5-4ADE-9633-A55AAA93A9F3}" dt="2017-12-10T17:41:57.181" v="2482" actId="164"/>
          <ac:grpSpMkLst>
            <pc:docMk/>
            <pc:sldMk cId="1842150973" sldId="292"/>
            <ac:grpSpMk id="51" creationId="{5C96B73A-9E1C-4385-A802-77CBE3094CE9}"/>
          </ac:grpSpMkLst>
        </pc:grpChg>
        <pc:grpChg chg="add del mod">
          <ac:chgData name="Chang, Harry" userId="3e13ec7c-1d2f-401d-9042-c674ae408f6d" providerId="ADAL" clId="{191AAD16-55F5-4ADE-9633-A55AAA93A9F3}" dt="2017-12-10T17:40:34.423" v="2339" actId="478"/>
          <ac:grpSpMkLst>
            <pc:docMk/>
            <pc:sldMk cId="1842150973" sldId="292"/>
            <ac:grpSpMk id="54" creationId="{3025AC0E-E846-4FD2-A620-2C494FE753EB}"/>
          </ac:grpSpMkLst>
        </pc:grpChg>
        <pc:grpChg chg="add mod">
          <ac:chgData name="Chang, Harry" userId="3e13ec7c-1d2f-401d-9042-c674ae408f6d" providerId="ADAL" clId="{191AAD16-55F5-4ADE-9633-A55AAA93A9F3}" dt="2017-12-10T17:41:57.181" v="2482" actId="164"/>
          <ac:grpSpMkLst>
            <pc:docMk/>
            <pc:sldMk cId="1842150973" sldId="292"/>
            <ac:grpSpMk id="57" creationId="{6C623054-5C1D-4757-91C5-48829BD49546}"/>
          </ac:grpSpMkLst>
        </pc:grpChg>
        <pc:grpChg chg="add del mod">
          <ac:chgData name="Chang, Harry" userId="3e13ec7c-1d2f-401d-9042-c674ae408f6d" providerId="ADAL" clId="{191AAD16-55F5-4ADE-9633-A55AAA93A9F3}" dt="2017-12-10T17:40:00.958" v="2330" actId="478"/>
          <ac:grpSpMkLst>
            <pc:docMk/>
            <pc:sldMk cId="1842150973" sldId="292"/>
            <ac:grpSpMk id="60" creationId="{6D3AB259-2CBF-4324-A2C4-1DEC08B7F609}"/>
          </ac:grpSpMkLst>
        </pc:grpChg>
        <pc:grpChg chg="add mod">
          <ac:chgData name="Chang, Harry" userId="3e13ec7c-1d2f-401d-9042-c674ae408f6d" providerId="ADAL" clId="{191AAD16-55F5-4ADE-9633-A55AAA93A9F3}" dt="2017-12-10T17:41:57.181" v="2482" actId="164"/>
          <ac:grpSpMkLst>
            <pc:docMk/>
            <pc:sldMk cId="1842150973" sldId="292"/>
            <ac:grpSpMk id="63" creationId="{4941B374-6119-4152-8BDD-CA1A092D5CBD}"/>
          </ac:grpSpMkLst>
        </pc:grpChg>
        <pc:grpChg chg="add mod">
          <ac:chgData name="Chang, Harry" userId="3e13ec7c-1d2f-401d-9042-c674ae408f6d" providerId="ADAL" clId="{191AAD16-55F5-4ADE-9633-A55AAA93A9F3}" dt="2017-12-10T17:47:51.759" v="2704" actId="1076"/>
          <ac:grpSpMkLst>
            <pc:docMk/>
            <pc:sldMk cId="1842150973" sldId="292"/>
            <ac:grpSpMk id="66" creationId="{8402A4E5-B426-4B5D-987B-AE9A652975F7}"/>
          </ac:grpSpMkLst>
        </pc:grpChg>
        <pc:grpChg chg="add mod">
          <ac:chgData name="Chang, Harry" userId="3e13ec7c-1d2f-401d-9042-c674ae408f6d" providerId="ADAL" clId="{191AAD16-55F5-4ADE-9633-A55AAA93A9F3}" dt="2017-12-10T17:47:49.936" v="2703" actId="1076"/>
          <ac:grpSpMkLst>
            <pc:docMk/>
            <pc:sldMk cId="1842150973" sldId="292"/>
            <ac:grpSpMk id="67" creationId="{7E3742A9-B257-4D43-BE1F-1B155A3B66BB}"/>
          </ac:grpSpMkLst>
        </pc:grpChg>
        <pc:cxnChg chg="add del mod">
          <ac:chgData name="Chang, Harry" userId="3e13ec7c-1d2f-401d-9042-c674ae408f6d" providerId="ADAL" clId="{191AAD16-55F5-4ADE-9633-A55AAA93A9F3}" dt="2017-12-10T17:35:18.405" v="2245" actId="11529"/>
          <ac:cxnSpMkLst>
            <pc:docMk/>
            <pc:sldMk cId="1842150973" sldId="292"/>
            <ac:cxnSpMk id="11" creationId="{C430EE93-1735-43ED-B9D1-8D6A3646E82B}"/>
          </ac:cxnSpMkLst>
        </pc:cxnChg>
        <pc:cxnChg chg="add mod">
          <ac:chgData name="Chang, Harry" userId="3e13ec7c-1d2f-401d-9042-c674ae408f6d" providerId="ADAL" clId="{191AAD16-55F5-4ADE-9633-A55AAA93A9F3}" dt="2017-12-10T17:37:56.972" v="2285" actId="478"/>
          <ac:cxnSpMkLst>
            <pc:docMk/>
            <pc:sldMk cId="1842150973" sldId="292"/>
            <ac:cxnSpMk id="13" creationId="{86BBC0DE-5F82-45A2-B421-CFE74A405546}"/>
          </ac:cxnSpMkLst>
        </pc:cxnChg>
        <pc:cxnChg chg="add del mod">
          <ac:chgData name="Chang, Harry" userId="3e13ec7c-1d2f-401d-9042-c674ae408f6d" providerId="ADAL" clId="{191AAD16-55F5-4ADE-9633-A55AAA93A9F3}" dt="2017-12-10T17:35:45.734" v="2254" actId="11529"/>
          <ac:cxnSpMkLst>
            <pc:docMk/>
            <pc:sldMk cId="1842150973" sldId="292"/>
            <ac:cxnSpMk id="15" creationId="{2FDEE9B1-9B90-4406-A40C-EEAFE4620703}"/>
          </ac:cxnSpMkLst>
        </pc:cxnChg>
        <pc:cxnChg chg="add del mod">
          <ac:chgData name="Chang, Harry" userId="3e13ec7c-1d2f-401d-9042-c674ae408f6d" providerId="ADAL" clId="{191AAD16-55F5-4ADE-9633-A55AAA93A9F3}" dt="2017-12-10T17:35:44.745" v="2253" actId="11529"/>
          <ac:cxnSpMkLst>
            <pc:docMk/>
            <pc:sldMk cId="1842150973" sldId="292"/>
            <ac:cxnSpMk id="17" creationId="{4BA4E6C9-1CA6-4385-AF25-8E59860CC4A3}"/>
          </ac:cxnSpMkLst>
        </pc:cxnChg>
        <pc:cxnChg chg="add del mod">
          <ac:chgData name="Chang, Harry" userId="3e13ec7c-1d2f-401d-9042-c674ae408f6d" providerId="ADAL" clId="{191AAD16-55F5-4ADE-9633-A55AAA93A9F3}" dt="2017-12-10T17:35:44.104" v="2252" actId="11529"/>
          <ac:cxnSpMkLst>
            <pc:docMk/>
            <pc:sldMk cId="1842150973" sldId="292"/>
            <ac:cxnSpMk id="19" creationId="{2E0B8116-1554-42F8-95BC-0A9CE36067C0}"/>
          </ac:cxnSpMkLst>
        </pc:cxnChg>
        <pc:cxnChg chg="mod topLvl">
          <ac:chgData name="Chang, Harry" userId="3e13ec7c-1d2f-401d-9042-c674ae408f6d" providerId="ADAL" clId="{191AAD16-55F5-4ADE-9633-A55AAA93A9F3}" dt="2017-12-10T17:39:57.910" v="2324" actId="164"/>
          <ac:cxnSpMkLst>
            <pc:docMk/>
            <pc:sldMk cId="1842150973" sldId="292"/>
            <ac:cxnSpMk id="23" creationId="{D2A155BC-4C4E-4F9D-90D3-8D83B88992E6}"/>
          </ac:cxnSpMkLst>
        </pc:cxnChg>
        <pc:cxnChg chg="del mod topLvl">
          <ac:chgData name="Chang, Harry" userId="3e13ec7c-1d2f-401d-9042-c674ae408f6d" providerId="ADAL" clId="{191AAD16-55F5-4ADE-9633-A55AAA93A9F3}" dt="2017-12-10T17:38:40.343" v="2298" actId="478"/>
          <ac:cxnSpMkLst>
            <pc:docMk/>
            <pc:sldMk cId="1842150973" sldId="292"/>
            <ac:cxnSpMk id="26" creationId="{3F11D852-A987-47D2-9F6D-06CE2223EA17}"/>
          </ac:cxnSpMkLst>
        </pc:cxnChg>
        <pc:cxnChg chg="mod">
          <ac:chgData name="Chang, Harry" userId="3e13ec7c-1d2f-401d-9042-c674ae408f6d" providerId="ADAL" clId="{191AAD16-55F5-4ADE-9633-A55AAA93A9F3}" dt="2017-12-10T17:38:32.300" v="2293" actId="478"/>
          <ac:cxnSpMkLst>
            <pc:docMk/>
            <pc:sldMk cId="1842150973" sldId="292"/>
            <ac:cxnSpMk id="29" creationId="{7D6C8A18-8B9F-4165-BFFE-8EB3258B1043}"/>
          </ac:cxnSpMkLst>
        </pc:cxnChg>
        <pc:cxnChg chg="mod">
          <ac:chgData name="Chang, Harry" userId="3e13ec7c-1d2f-401d-9042-c674ae408f6d" providerId="ADAL" clId="{191AAD16-55F5-4ADE-9633-A55AAA93A9F3}" dt="2017-12-10T17:38:28.692" v="2292" actId="478"/>
          <ac:cxnSpMkLst>
            <pc:docMk/>
            <pc:sldMk cId="1842150973" sldId="292"/>
            <ac:cxnSpMk id="34" creationId="{EA83EABA-2BB5-4284-9EDC-A6B5E99EDBCA}"/>
          </ac:cxnSpMkLst>
        </pc:cxnChg>
        <pc:cxnChg chg="mod">
          <ac:chgData name="Chang, Harry" userId="3e13ec7c-1d2f-401d-9042-c674ae408f6d" providerId="ADAL" clId="{191AAD16-55F5-4ADE-9633-A55AAA93A9F3}" dt="2017-12-10T17:39:17.623" v="2314" actId="478"/>
          <ac:cxnSpMkLst>
            <pc:docMk/>
            <pc:sldMk cId="1842150973" sldId="292"/>
            <ac:cxnSpMk id="39" creationId="{452AC396-E10C-4F6A-AE99-99AE5249E5F8}"/>
          </ac:cxnSpMkLst>
        </pc:cxnChg>
        <pc:cxnChg chg="mod">
          <ac:chgData name="Chang, Harry" userId="3e13ec7c-1d2f-401d-9042-c674ae408f6d" providerId="ADAL" clId="{191AAD16-55F5-4ADE-9633-A55AAA93A9F3}" dt="2017-12-10T17:39:40.455" v="2319" actId="478"/>
          <ac:cxnSpMkLst>
            <pc:docMk/>
            <pc:sldMk cId="1842150973" sldId="292"/>
            <ac:cxnSpMk id="42" creationId="{0C69DC69-CE14-4444-86CD-AC6BBF688FDB}"/>
          </ac:cxnSpMkLst>
        </pc:cxnChg>
        <pc:cxnChg chg="mod">
          <ac:chgData name="Chang, Harry" userId="3e13ec7c-1d2f-401d-9042-c674ae408f6d" providerId="ADAL" clId="{191AAD16-55F5-4ADE-9633-A55AAA93A9F3}" dt="2017-12-10T17:39:44.225" v="2321" actId="478"/>
          <ac:cxnSpMkLst>
            <pc:docMk/>
            <pc:sldMk cId="1842150973" sldId="292"/>
            <ac:cxnSpMk id="45" creationId="{6FC6F87F-6765-4526-B62D-3209CB2A7D98}"/>
          </ac:cxnSpMkLst>
        </pc:cxnChg>
        <pc:cxnChg chg="mod">
          <ac:chgData name="Chang, Harry" userId="3e13ec7c-1d2f-401d-9042-c674ae408f6d" providerId="ADAL" clId="{191AAD16-55F5-4ADE-9633-A55AAA93A9F3}" dt="2017-12-10T17:39:42.172" v="2320" actId="478"/>
          <ac:cxnSpMkLst>
            <pc:docMk/>
            <pc:sldMk cId="1842150973" sldId="292"/>
            <ac:cxnSpMk id="48" creationId="{44D60407-93C1-41E4-9146-223F91553964}"/>
          </ac:cxnSpMkLst>
        </pc:cxnChg>
        <pc:cxnChg chg="mod">
          <ac:chgData name="Chang, Harry" userId="3e13ec7c-1d2f-401d-9042-c674ae408f6d" providerId="ADAL" clId="{191AAD16-55F5-4ADE-9633-A55AAA93A9F3}" dt="2017-12-10T17:40:34.423" v="2339" actId="478"/>
          <ac:cxnSpMkLst>
            <pc:docMk/>
            <pc:sldMk cId="1842150973" sldId="292"/>
            <ac:cxnSpMk id="56" creationId="{83CBA69D-CDA5-4709-B831-EDB990B3E3C1}"/>
          </ac:cxnSpMkLst>
        </pc:cxnChg>
        <pc:cxnChg chg="mod">
          <ac:chgData name="Chang, Harry" userId="3e13ec7c-1d2f-401d-9042-c674ae408f6d" providerId="ADAL" clId="{191AAD16-55F5-4ADE-9633-A55AAA93A9F3}" dt="2017-12-10T17:40:00.958" v="2330" actId="478"/>
          <ac:cxnSpMkLst>
            <pc:docMk/>
            <pc:sldMk cId="1842150973" sldId="292"/>
            <ac:cxnSpMk id="62" creationId="{3024132C-85AA-45B2-813D-1B18F3AF49A1}"/>
          </ac:cxnSpMkLst>
        </pc:cxnChg>
      </pc:sldChg>
      <pc:sldChg chg="addSp delSp modSp add del">
        <pc:chgData name="Chang, Harry" userId="3e13ec7c-1d2f-401d-9042-c674ae408f6d" providerId="ADAL" clId="{191AAD16-55F5-4ADE-9633-A55AAA93A9F3}" dt="2017-12-10T17:46:15.165" v="2700" actId="2696"/>
        <pc:sldMkLst>
          <pc:docMk/>
          <pc:sldMk cId="237338370" sldId="293"/>
        </pc:sldMkLst>
        <pc:spChg chg="del">
          <ac:chgData name="Chang, Harry" userId="3e13ec7c-1d2f-401d-9042-c674ae408f6d" providerId="ADAL" clId="{191AAD16-55F5-4ADE-9633-A55AAA93A9F3}" dt="2017-12-10T17:41:42.317" v="2479" actId="478"/>
          <ac:spMkLst>
            <pc:docMk/>
            <pc:sldMk cId="237338370" sldId="293"/>
            <ac:spMk id="2" creationId="{C0075E52-F8B4-4F30-9587-175435A0F436}"/>
          </ac:spMkLst>
        </pc:spChg>
        <pc:spChg chg="del">
          <ac:chgData name="Chang, Harry" userId="3e13ec7c-1d2f-401d-9042-c674ae408f6d" providerId="ADAL" clId="{191AAD16-55F5-4ADE-9633-A55AAA93A9F3}" dt="2017-12-10T17:41:44.629" v="2480" actId="478"/>
          <ac:spMkLst>
            <pc:docMk/>
            <pc:sldMk cId="237338370" sldId="293"/>
            <ac:spMk id="3" creationId="{56806D23-C621-4230-8013-B9C7A4610B9F}"/>
          </ac:spMkLst>
        </pc:spChg>
        <pc:spChg chg="del">
          <ac:chgData name="Chang, Harry" userId="3e13ec7c-1d2f-401d-9042-c674ae408f6d" providerId="ADAL" clId="{191AAD16-55F5-4ADE-9633-A55AAA93A9F3}" dt="2017-12-10T17:41:47.056" v="2481" actId="478"/>
          <ac:spMkLst>
            <pc:docMk/>
            <pc:sldMk cId="237338370" sldId="293"/>
            <ac:spMk id="4" creationId="{A0DE18E7-5FEB-4B5D-BDEF-510F50605CED}"/>
          </ac:spMkLst>
        </pc:spChg>
        <pc:spChg chg="add mod">
          <ac:chgData name="Chang, Harry" userId="3e13ec7c-1d2f-401d-9042-c674ae408f6d" providerId="ADAL" clId="{191AAD16-55F5-4ADE-9633-A55AAA93A9F3}" dt="2017-12-10T17:45:42.219" v="2692" actId="164"/>
          <ac:spMkLst>
            <pc:docMk/>
            <pc:sldMk cId="237338370" sldId="293"/>
            <ac:spMk id="5" creationId="{EF02933B-4D35-485A-AC7E-A83EA5EC0E22}"/>
          </ac:spMkLst>
        </pc:spChg>
        <pc:spChg chg="add mod">
          <ac:chgData name="Chang, Harry" userId="3e13ec7c-1d2f-401d-9042-c674ae408f6d" providerId="ADAL" clId="{191AAD16-55F5-4ADE-9633-A55AAA93A9F3}" dt="2017-12-10T17:45:42.219" v="2692" actId="164"/>
          <ac:spMkLst>
            <pc:docMk/>
            <pc:sldMk cId="237338370" sldId="293"/>
            <ac:spMk id="21" creationId="{157548FB-79E3-4F07-834C-81C0F65B8115}"/>
          </ac:spMkLst>
        </pc:spChg>
        <pc:spChg chg="add del mod">
          <ac:chgData name="Chang, Harry" userId="3e13ec7c-1d2f-401d-9042-c674ae408f6d" providerId="ADAL" clId="{191AAD16-55F5-4ADE-9633-A55AAA93A9F3}" dt="2017-12-10T17:44:42.991" v="2690" actId="478"/>
          <ac:spMkLst>
            <pc:docMk/>
            <pc:sldMk cId="237338370" sldId="293"/>
            <ac:spMk id="22" creationId="{AFC6E211-F121-40F4-A014-80B31CD86656}"/>
          </ac:spMkLst>
        </pc:spChg>
        <pc:spChg chg="add mod">
          <ac:chgData name="Chang, Harry" userId="3e13ec7c-1d2f-401d-9042-c674ae408f6d" providerId="ADAL" clId="{191AAD16-55F5-4ADE-9633-A55AAA93A9F3}" dt="2017-12-10T17:45:42.219" v="2692" actId="164"/>
          <ac:spMkLst>
            <pc:docMk/>
            <pc:sldMk cId="237338370" sldId="293"/>
            <ac:spMk id="23" creationId="{6FFD25B3-6BE3-416A-8AD1-387D5B34BF88}"/>
          </ac:spMkLst>
        </pc:spChg>
        <pc:spChg chg="add mod">
          <ac:chgData name="Chang, Harry" userId="3e13ec7c-1d2f-401d-9042-c674ae408f6d" providerId="ADAL" clId="{191AAD16-55F5-4ADE-9633-A55AAA93A9F3}" dt="2017-12-10T17:45:42.219" v="2692" actId="164"/>
          <ac:spMkLst>
            <pc:docMk/>
            <pc:sldMk cId="237338370" sldId="293"/>
            <ac:spMk id="24" creationId="{D8BAAC9B-BAC1-447F-B699-5BA0324C6A2D}"/>
          </ac:spMkLst>
        </pc:spChg>
        <pc:spChg chg="add mod">
          <ac:chgData name="Chang, Harry" userId="3e13ec7c-1d2f-401d-9042-c674ae408f6d" providerId="ADAL" clId="{191AAD16-55F5-4ADE-9633-A55AAA93A9F3}" dt="2017-12-10T17:45:42.219" v="2692" actId="164"/>
          <ac:spMkLst>
            <pc:docMk/>
            <pc:sldMk cId="237338370" sldId="293"/>
            <ac:spMk id="25" creationId="{4A57152C-7172-49BA-B7EF-8F2159AE64C0}"/>
          </ac:spMkLst>
        </pc:spChg>
        <pc:spChg chg="add mod">
          <ac:chgData name="Chang, Harry" userId="3e13ec7c-1d2f-401d-9042-c674ae408f6d" providerId="ADAL" clId="{191AAD16-55F5-4ADE-9633-A55AAA93A9F3}" dt="2017-12-10T17:45:42.219" v="2692" actId="164"/>
          <ac:spMkLst>
            <pc:docMk/>
            <pc:sldMk cId="237338370" sldId="293"/>
            <ac:spMk id="26" creationId="{CBC59A3E-D771-45D8-992D-F4AC8927178F}"/>
          </ac:spMkLst>
        </pc:spChg>
        <pc:spChg chg="add mod">
          <ac:chgData name="Chang, Harry" userId="3e13ec7c-1d2f-401d-9042-c674ae408f6d" providerId="ADAL" clId="{191AAD16-55F5-4ADE-9633-A55AAA93A9F3}" dt="2017-12-10T17:45:42.219" v="2692" actId="164"/>
          <ac:spMkLst>
            <pc:docMk/>
            <pc:sldMk cId="237338370" sldId="293"/>
            <ac:spMk id="27" creationId="{35D977D8-1EA7-45A9-9FAC-DF45E33E2AAE}"/>
          </ac:spMkLst>
        </pc:spChg>
        <pc:grpChg chg="add mod">
          <ac:chgData name="Chang, Harry" userId="3e13ec7c-1d2f-401d-9042-c674ae408f6d" providerId="ADAL" clId="{191AAD16-55F5-4ADE-9633-A55AAA93A9F3}" dt="2017-12-10T17:45:42.219" v="2692" actId="164"/>
          <ac:grpSpMkLst>
            <pc:docMk/>
            <pc:sldMk cId="237338370" sldId="293"/>
            <ac:grpSpMk id="6" creationId="{80BA975D-41BE-4567-B472-672E34FC3E23}"/>
          </ac:grpSpMkLst>
        </pc:grpChg>
        <pc:grpChg chg="add del">
          <ac:chgData name="Chang, Harry" userId="3e13ec7c-1d2f-401d-9042-c674ae408f6d" providerId="ADAL" clId="{191AAD16-55F5-4ADE-9633-A55AAA93A9F3}" dt="2017-12-10T17:42:16.144" v="2565" actId="478"/>
          <ac:grpSpMkLst>
            <pc:docMk/>
            <pc:sldMk cId="237338370" sldId="293"/>
            <ac:grpSpMk id="9" creationId="{E2F4C47A-1406-4A12-94AC-388DBA558846}"/>
          </ac:grpSpMkLst>
        </pc:grpChg>
        <pc:grpChg chg="add mod">
          <ac:chgData name="Chang, Harry" userId="3e13ec7c-1d2f-401d-9042-c674ae408f6d" providerId="ADAL" clId="{191AAD16-55F5-4ADE-9633-A55AAA93A9F3}" dt="2017-12-10T17:45:42.219" v="2692" actId="164"/>
          <ac:grpSpMkLst>
            <pc:docMk/>
            <pc:sldMk cId="237338370" sldId="293"/>
            <ac:grpSpMk id="12" creationId="{940EC077-FFC5-473E-A066-1D46A4474445}"/>
          </ac:grpSpMkLst>
        </pc:grpChg>
        <pc:grpChg chg="add mod">
          <ac:chgData name="Chang, Harry" userId="3e13ec7c-1d2f-401d-9042-c674ae408f6d" providerId="ADAL" clId="{191AAD16-55F5-4ADE-9633-A55AAA93A9F3}" dt="2017-12-10T17:45:42.219" v="2692" actId="164"/>
          <ac:grpSpMkLst>
            <pc:docMk/>
            <pc:sldMk cId="237338370" sldId="293"/>
            <ac:grpSpMk id="15" creationId="{906CF5E0-4BEA-43B2-9FC0-B3D1A1D15DF0}"/>
          </ac:grpSpMkLst>
        </pc:grpChg>
        <pc:grpChg chg="add mod">
          <ac:chgData name="Chang, Harry" userId="3e13ec7c-1d2f-401d-9042-c674ae408f6d" providerId="ADAL" clId="{191AAD16-55F5-4ADE-9633-A55AAA93A9F3}" dt="2017-12-10T17:45:42.219" v="2692" actId="164"/>
          <ac:grpSpMkLst>
            <pc:docMk/>
            <pc:sldMk cId="237338370" sldId="293"/>
            <ac:grpSpMk id="18" creationId="{FF35EA18-14E8-44AD-AAD9-5F2CF8E61E00}"/>
          </ac:grpSpMkLst>
        </pc:grpChg>
        <pc:grpChg chg="add del mod">
          <ac:chgData name="Chang, Harry" userId="3e13ec7c-1d2f-401d-9042-c674ae408f6d" providerId="ADAL" clId="{191AAD16-55F5-4ADE-9633-A55AAA93A9F3}" dt="2017-12-10T17:46:06.903" v="2697" actId="2696"/>
          <ac:grpSpMkLst>
            <pc:docMk/>
            <pc:sldMk cId="237338370" sldId="293"/>
            <ac:grpSpMk id="28" creationId="{77754664-A049-4B08-9DEF-BAA73BB6B747}"/>
          </ac:grpSpMkLst>
        </pc:grpChg>
        <pc:cxnChg chg="mod">
          <ac:chgData name="Chang, Harry" userId="3e13ec7c-1d2f-401d-9042-c674ae408f6d" providerId="ADAL" clId="{191AAD16-55F5-4ADE-9633-A55AAA93A9F3}" dt="2017-12-10T17:42:16.144" v="2565" actId="478"/>
          <ac:cxnSpMkLst>
            <pc:docMk/>
            <pc:sldMk cId="237338370" sldId="293"/>
            <ac:cxnSpMk id="11" creationId="{77BCF240-D791-47DB-84B1-C0F0D42B894A}"/>
          </ac:cxnSpMkLst>
        </pc:cxnChg>
      </pc:sldChg>
      <pc:sldChg chg="addSp delSp modSp add del">
        <pc:chgData name="Chang, Harry" userId="3e13ec7c-1d2f-401d-9042-c674ae408f6d" providerId="ADAL" clId="{191AAD16-55F5-4ADE-9633-A55AAA93A9F3}" dt="2017-12-10T17:52:08.170" v="2741" actId="2696"/>
        <pc:sldMkLst>
          <pc:docMk/>
          <pc:sldMk cId="2564875272" sldId="293"/>
        </pc:sldMkLst>
        <pc:spChg chg="del">
          <ac:chgData name="Chang, Harry" userId="3e13ec7c-1d2f-401d-9042-c674ae408f6d" providerId="ADAL" clId="{191AAD16-55F5-4ADE-9633-A55AAA93A9F3}" dt="2017-12-10T17:49:20.570" v="2706" actId="478"/>
          <ac:spMkLst>
            <pc:docMk/>
            <pc:sldMk cId="2564875272" sldId="293"/>
            <ac:spMk id="2" creationId="{C87177C6-F820-4183-9C28-83A9C303D2B2}"/>
          </ac:spMkLst>
        </pc:spChg>
        <pc:spChg chg="del">
          <ac:chgData name="Chang, Harry" userId="3e13ec7c-1d2f-401d-9042-c674ae408f6d" providerId="ADAL" clId="{191AAD16-55F5-4ADE-9633-A55AAA93A9F3}" dt="2017-12-10T17:49:22.625" v="2707" actId="478"/>
          <ac:spMkLst>
            <pc:docMk/>
            <pc:sldMk cId="2564875272" sldId="293"/>
            <ac:spMk id="3" creationId="{7C8BC473-1E9C-4874-A46D-BB63519D618F}"/>
          </ac:spMkLst>
        </pc:spChg>
        <pc:spChg chg="add mod">
          <ac:chgData name="Chang, Harry" userId="3e13ec7c-1d2f-401d-9042-c674ae408f6d" providerId="ADAL" clId="{191AAD16-55F5-4ADE-9633-A55AAA93A9F3}" dt="2017-12-10T17:51:19.705" v="2728" actId="1076"/>
          <ac:spMkLst>
            <pc:docMk/>
            <pc:sldMk cId="2564875272" sldId="293"/>
            <ac:spMk id="6" creationId="{F21D5178-F2DC-4CE7-AD27-5545D18DEAB0}"/>
          </ac:spMkLst>
        </pc:spChg>
        <pc:spChg chg="add mod">
          <ac:chgData name="Chang, Harry" userId="3e13ec7c-1d2f-401d-9042-c674ae408f6d" providerId="ADAL" clId="{191AAD16-55F5-4ADE-9633-A55AAA93A9F3}" dt="2017-12-10T17:51:55.903" v="2740" actId="2696"/>
          <ac:spMkLst>
            <pc:docMk/>
            <pc:sldMk cId="2564875272" sldId="293"/>
            <ac:spMk id="7" creationId="{E8991F7F-79D1-4FA5-9D4E-C8D6E7135D2C}"/>
          </ac:spMkLst>
        </pc:spChg>
        <pc:picChg chg="add mod">
          <ac:chgData name="Chang, Harry" userId="3e13ec7c-1d2f-401d-9042-c674ae408f6d" providerId="ADAL" clId="{191AAD16-55F5-4ADE-9633-A55AAA93A9F3}" dt="2017-12-10T17:50:37.770" v="2722" actId="14100"/>
          <ac:picMkLst>
            <pc:docMk/>
            <pc:sldMk cId="2564875272" sldId="293"/>
            <ac:picMk id="4" creationId="{222219B9-C96D-478B-A208-72088CD9E2EE}"/>
          </ac:picMkLst>
        </pc:picChg>
        <pc:picChg chg="add mod">
          <ac:chgData name="Chang, Harry" userId="3e13ec7c-1d2f-401d-9042-c674ae408f6d" providerId="ADAL" clId="{191AAD16-55F5-4ADE-9633-A55AAA93A9F3}" dt="2017-12-10T17:50:41.152" v="2723" actId="1076"/>
          <ac:picMkLst>
            <pc:docMk/>
            <pc:sldMk cId="2564875272" sldId="293"/>
            <ac:picMk id="5" creationId="{89EDA08C-244F-4D4F-8170-58DE28BFEB33}"/>
          </ac:picMkLst>
        </pc:picChg>
      </pc:sldChg>
      <pc:sldChg chg="del">
        <pc:chgData name="Chang, Harry" userId="3e13ec7c-1d2f-401d-9042-c674ae408f6d" providerId="ADAL" clId="{191AAD16-55F5-4ADE-9633-A55AAA93A9F3}" dt="2017-12-12T22:47:09.862" v="7306" actId="2696"/>
        <pc:sldMkLst>
          <pc:docMk/>
          <pc:sldMk cId="2229365656" sldId="294"/>
        </pc:sldMkLst>
      </pc:sldChg>
      <pc:sldChg chg="addSp delSp modSp del ord">
        <pc:chgData name="Chang, Harry" userId="3e13ec7c-1d2f-401d-9042-c674ae408f6d" providerId="ADAL" clId="{191AAD16-55F5-4ADE-9633-A55AAA93A9F3}" dt="2017-12-13T15:28:41.778" v="7651" actId="2696"/>
        <pc:sldMkLst>
          <pc:docMk/>
          <pc:sldMk cId="1202658919" sldId="295"/>
        </pc:sldMkLst>
        <pc:spChg chg="add del mod">
          <ac:chgData name="Chang, Harry" userId="3e13ec7c-1d2f-401d-9042-c674ae408f6d" providerId="ADAL" clId="{191AAD16-55F5-4ADE-9633-A55AAA93A9F3}" dt="2017-12-12T16:05:58.896" v="6226" actId="478"/>
          <ac:spMkLst>
            <pc:docMk/>
            <pc:sldMk cId="1202658919" sldId="295"/>
            <ac:spMk id="3" creationId="{EEA07E3B-3C4E-494D-A94A-F4F19278639F}"/>
          </ac:spMkLst>
        </pc:spChg>
        <pc:spChg chg="mod">
          <ac:chgData name="Chang, Harry" userId="3e13ec7c-1d2f-401d-9042-c674ae408f6d" providerId="ADAL" clId="{191AAD16-55F5-4ADE-9633-A55AAA93A9F3}" dt="2017-12-12T15:58:29.556" v="5465" actId="20577"/>
          <ac:spMkLst>
            <pc:docMk/>
            <pc:sldMk cId="1202658919" sldId="295"/>
            <ac:spMk id="4" creationId="{00000000-0000-0000-0000-000000000000}"/>
          </ac:spMkLst>
        </pc:spChg>
        <pc:spChg chg="mod">
          <ac:chgData name="Chang, Harry" userId="3e13ec7c-1d2f-401d-9042-c674ae408f6d" providerId="ADAL" clId="{191AAD16-55F5-4ADE-9633-A55AAA93A9F3}" dt="2017-12-13T15:27:56.292" v="7633" actId="2696"/>
          <ac:spMkLst>
            <pc:docMk/>
            <pc:sldMk cId="1202658919" sldId="295"/>
            <ac:spMk id="6" creationId="{00000000-0000-0000-0000-000000000000}"/>
          </ac:spMkLst>
        </pc:spChg>
        <pc:picChg chg="add mod modCrop">
          <ac:chgData name="Chang, Harry" userId="3e13ec7c-1d2f-401d-9042-c674ae408f6d" providerId="ADAL" clId="{191AAD16-55F5-4ADE-9633-A55AAA93A9F3}" dt="2017-12-13T15:10:34.499" v="7541" actId="1076"/>
          <ac:picMkLst>
            <pc:docMk/>
            <pc:sldMk cId="1202658919" sldId="295"/>
            <ac:picMk id="5" creationId="{DBD573F7-7CB7-4605-ACD3-EF71AF5BE3A8}"/>
          </ac:picMkLst>
        </pc:picChg>
        <pc:picChg chg="del mod">
          <ac:chgData name="Chang, Harry" userId="3e13ec7c-1d2f-401d-9042-c674ae408f6d" providerId="ADAL" clId="{191AAD16-55F5-4ADE-9633-A55AAA93A9F3}" dt="2017-12-12T16:05:53.793" v="6225" actId="478"/>
          <ac:picMkLst>
            <pc:docMk/>
            <pc:sldMk cId="1202658919" sldId="295"/>
            <ac:picMk id="7" creationId="{00000000-0000-0000-0000-000000000000}"/>
          </ac:picMkLst>
        </pc:picChg>
      </pc:sldChg>
      <pc:sldChg chg="modSp del">
        <pc:chgData name="Chang, Harry" userId="3e13ec7c-1d2f-401d-9042-c674ae408f6d" providerId="ADAL" clId="{191AAD16-55F5-4ADE-9633-A55AAA93A9F3}" dt="2017-12-13T13:10:06.268" v="7439" actId="2696"/>
        <pc:sldMkLst>
          <pc:docMk/>
          <pc:sldMk cId="4026369706" sldId="297"/>
        </pc:sldMkLst>
        <pc:spChg chg="mod">
          <ac:chgData name="Chang, Harry" userId="3e13ec7c-1d2f-401d-9042-c674ae408f6d" providerId="ADAL" clId="{191AAD16-55F5-4ADE-9633-A55AAA93A9F3}" dt="2017-12-12T13:45:07.501" v="3123" actId="1076"/>
          <ac:spMkLst>
            <pc:docMk/>
            <pc:sldMk cId="4026369706" sldId="297"/>
            <ac:spMk id="5" creationId="{00000000-0000-0000-0000-000000000000}"/>
          </ac:spMkLst>
        </pc:spChg>
        <pc:picChg chg="mod">
          <ac:chgData name="Chang, Harry" userId="3e13ec7c-1d2f-401d-9042-c674ae408f6d" providerId="ADAL" clId="{191AAD16-55F5-4ADE-9633-A55AAA93A9F3}" dt="2017-12-12T13:45:02.775" v="3122" actId="1076"/>
          <ac:picMkLst>
            <pc:docMk/>
            <pc:sldMk cId="4026369706" sldId="297"/>
            <ac:picMk id="6" creationId="{00000000-0000-0000-0000-000000000000}"/>
          </ac:picMkLst>
        </pc:picChg>
      </pc:sldChg>
      <pc:sldChg chg="modSp del">
        <pc:chgData name="Chang, Harry" userId="3e13ec7c-1d2f-401d-9042-c674ae408f6d" providerId="ADAL" clId="{191AAD16-55F5-4ADE-9633-A55AAA93A9F3}" dt="2017-12-13T13:10:06.338" v="7442" actId="2696"/>
        <pc:sldMkLst>
          <pc:docMk/>
          <pc:sldMk cId="808096698" sldId="298"/>
        </pc:sldMkLst>
        <pc:spChg chg="mod">
          <ac:chgData name="Chang, Harry" userId="3e13ec7c-1d2f-401d-9042-c674ae408f6d" providerId="ADAL" clId="{191AAD16-55F5-4ADE-9633-A55AAA93A9F3}" dt="2017-12-12T14:17:10.971" v="3831" actId="5793"/>
          <ac:spMkLst>
            <pc:docMk/>
            <pc:sldMk cId="808096698" sldId="298"/>
            <ac:spMk id="11" creationId="{00000000-0000-0000-0000-000000000000}"/>
          </ac:spMkLst>
        </pc:spChg>
      </pc:sldChg>
      <pc:sldChg chg="modSp del addCm modCm">
        <pc:chgData name="Chang, Harry" userId="3e13ec7c-1d2f-401d-9042-c674ae408f6d" providerId="ADAL" clId="{191AAD16-55F5-4ADE-9633-A55AAA93A9F3}" dt="2017-12-12T17:57:32.069" v="7203" actId="2696"/>
        <pc:sldMkLst>
          <pc:docMk/>
          <pc:sldMk cId="3384656361" sldId="299"/>
        </pc:sldMkLst>
        <pc:spChg chg="mod">
          <ac:chgData name="Chang, Harry" userId="3e13ec7c-1d2f-401d-9042-c674ae408f6d" providerId="ADAL" clId="{191AAD16-55F5-4ADE-9633-A55AAA93A9F3}" dt="2017-12-12T14:17:40.681" v="3833" actId="20577"/>
          <ac:spMkLst>
            <pc:docMk/>
            <pc:sldMk cId="3384656361" sldId="299"/>
            <ac:spMk id="5" creationId="{00000000-0000-0000-0000-000000000000}"/>
          </ac:spMkLst>
        </pc:spChg>
      </pc:sldChg>
      <pc:sldChg chg="del">
        <pc:chgData name="Chang, Harry" userId="3e13ec7c-1d2f-401d-9042-c674ae408f6d" providerId="ADAL" clId="{191AAD16-55F5-4ADE-9633-A55AAA93A9F3}" dt="2017-12-12T17:57:32.089" v="7204" actId="2696"/>
        <pc:sldMkLst>
          <pc:docMk/>
          <pc:sldMk cId="51040470" sldId="300"/>
        </pc:sldMkLst>
      </pc:sldChg>
      <pc:sldChg chg="addSp delSp modSp del">
        <pc:chgData name="Chang, Harry" userId="3e13ec7c-1d2f-401d-9042-c674ae408f6d" providerId="ADAL" clId="{191AAD16-55F5-4ADE-9633-A55AAA93A9F3}" dt="2017-12-13T13:10:06.348" v="7443" actId="2696"/>
        <pc:sldMkLst>
          <pc:docMk/>
          <pc:sldMk cId="1195258633" sldId="301"/>
        </pc:sldMkLst>
        <pc:spChg chg="mod">
          <ac:chgData name="Chang, Harry" userId="3e13ec7c-1d2f-401d-9042-c674ae408f6d" providerId="ADAL" clId="{191AAD16-55F5-4ADE-9633-A55AAA93A9F3}" dt="2017-12-12T15:43:59.919" v="4503" actId="6549"/>
          <ac:spMkLst>
            <pc:docMk/>
            <pc:sldMk cId="1195258633" sldId="301"/>
            <ac:spMk id="2" creationId="{00000000-0000-0000-0000-000000000000}"/>
          </ac:spMkLst>
        </pc:spChg>
        <pc:spChg chg="add mod">
          <ac:chgData name="Chang, Harry" userId="3e13ec7c-1d2f-401d-9042-c674ae408f6d" providerId="ADAL" clId="{191AAD16-55F5-4ADE-9633-A55AAA93A9F3}" dt="2017-12-12T15:46:33.983" v="4764" actId="403"/>
          <ac:spMkLst>
            <pc:docMk/>
            <pc:sldMk cId="1195258633" sldId="301"/>
            <ac:spMk id="7" creationId="{93ACBA32-C4F8-47C0-A79C-8CDA3ED68867}"/>
          </ac:spMkLst>
        </pc:spChg>
        <pc:spChg chg="del mod">
          <ac:chgData name="Chang, Harry" userId="3e13ec7c-1d2f-401d-9042-c674ae408f6d" providerId="ADAL" clId="{191AAD16-55F5-4ADE-9633-A55AAA93A9F3}" dt="2017-12-12T15:34:10.752" v="3969" actId="478"/>
          <ac:spMkLst>
            <pc:docMk/>
            <pc:sldMk cId="1195258633" sldId="301"/>
            <ac:spMk id="9" creationId="{00000000-0000-0000-0000-000000000000}"/>
          </ac:spMkLst>
        </pc:spChg>
        <pc:spChg chg="del mod">
          <ac:chgData name="Chang, Harry" userId="3e13ec7c-1d2f-401d-9042-c674ae408f6d" providerId="ADAL" clId="{191AAD16-55F5-4ADE-9633-A55AAA93A9F3}" dt="2017-12-12T15:34:11.764" v="3970" actId="478"/>
          <ac:spMkLst>
            <pc:docMk/>
            <pc:sldMk cId="1195258633" sldId="301"/>
            <ac:spMk id="10" creationId="{00000000-0000-0000-0000-000000000000}"/>
          </ac:spMkLst>
        </pc:spChg>
        <pc:spChg chg="add mod">
          <ac:chgData name="Chang, Harry" userId="3e13ec7c-1d2f-401d-9042-c674ae408f6d" providerId="ADAL" clId="{191AAD16-55F5-4ADE-9633-A55AAA93A9F3}" dt="2017-12-12T15:51:02.515" v="5012" actId="27636"/>
          <ac:spMkLst>
            <pc:docMk/>
            <pc:sldMk cId="1195258633" sldId="301"/>
            <ac:spMk id="11" creationId="{E510D95B-928A-48DA-8CB6-916BEB35F92E}"/>
          </ac:spMkLst>
        </pc:spChg>
        <pc:spChg chg="add mod">
          <ac:chgData name="Chang, Harry" userId="3e13ec7c-1d2f-401d-9042-c674ae408f6d" providerId="ADAL" clId="{191AAD16-55F5-4ADE-9633-A55AAA93A9F3}" dt="2017-12-12T15:52:08.515" v="5204" actId="27636"/>
          <ac:spMkLst>
            <pc:docMk/>
            <pc:sldMk cId="1195258633" sldId="301"/>
            <ac:spMk id="12" creationId="{1DC2EF1E-EBD5-4F04-B2D5-1424D0E07F68}"/>
          </ac:spMkLst>
        </pc:spChg>
        <pc:picChg chg="mod modCrop">
          <ac:chgData name="Chang, Harry" userId="3e13ec7c-1d2f-401d-9042-c674ae408f6d" providerId="ADAL" clId="{191AAD16-55F5-4ADE-9633-A55AAA93A9F3}" dt="2017-12-12T15:44:16.701" v="4508" actId="1076"/>
          <ac:picMkLst>
            <pc:docMk/>
            <pc:sldMk cId="1195258633" sldId="301"/>
            <ac:picMk id="4" creationId="{00000000-0000-0000-0000-000000000000}"/>
          </ac:picMkLst>
        </pc:picChg>
        <pc:picChg chg="mod modCrop">
          <ac:chgData name="Chang, Harry" userId="3e13ec7c-1d2f-401d-9042-c674ae408f6d" providerId="ADAL" clId="{191AAD16-55F5-4ADE-9633-A55AAA93A9F3}" dt="2017-12-12T15:46:41.825" v="4766" actId="1076"/>
          <ac:picMkLst>
            <pc:docMk/>
            <pc:sldMk cId="1195258633" sldId="301"/>
            <ac:picMk id="5" creationId="{00000000-0000-0000-0000-000000000000}"/>
          </ac:picMkLst>
        </pc:picChg>
        <pc:picChg chg="add mod">
          <ac:chgData name="Chang, Harry" userId="3e13ec7c-1d2f-401d-9042-c674ae408f6d" providerId="ADAL" clId="{191AAD16-55F5-4ADE-9633-A55AAA93A9F3}" dt="2017-12-12T15:46:49.477" v="4768" actId="14100"/>
          <ac:picMkLst>
            <pc:docMk/>
            <pc:sldMk cId="1195258633" sldId="301"/>
            <ac:picMk id="8" creationId="{879F7795-3372-4534-A7A0-8D7CF40E320A}"/>
          </ac:picMkLst>
        </pc:picChg>
        <pc:picChg chg="add mod">
          <ac:chgData name="Chang, Harry" userId="3e13ec7c-1d2f-401d-9042-c674ae408f6d" providerId="ADAL" clId="{191AAD16-55F5-4ADE-9633-A55AAA93A9F3}" dt="2017-12-12T15:52:22.274" v="5206" actId="1076"/>
          <ac:picMkLst>
            <pc:docMk/>
            <pc:sldMk cId="1195258633" sldId="301"/>
            <ac:picMk id="13" creationId="{88881745-5C1B-4F5D-A197-86627E9E0587}"/>
          </ac:picMkLst>
        </pc:picChg>
      </pc:sldChg>
      <pc:sldChg chg="addSp delSp modSp">
        <pc:chgData name="Chang, Harry" userId="3e13ec7c-1d2f-401d-9042-c674ae408f6d" providerId="ADAL" clId="{191AAD16-55F5-4ADE-9633-A55AAA93A9F3}" dt="2017-12-12T17:50:19.877" v="7202" actId="20577"/>
        <pc:sldMkLst>
          <pc:docMk/>
          <pc:sldMk cId="2695789727" sldId="302"/>
        </pc:sldMkLst>
        <pc:spChg chg="add del mod">
          <ac:chgData name="Chang, Harry" userId="3e13ec7c-1d2f-401d-9042-c674ae408f6d" providerId="ADAL" clId="{191AAD16-55F5-4ADE-9633-A55AAA93A9F3}" dt="2017-12-12T17:48:58.685" v="6996" actId="20577"/>
          <ac:spMkLst>
            <pc:docMk/>
            <pc:sldMk cId="2695789727" sldId="302"/>
            <ac:spMk id="2" creationId="{A1AA391E-223C-48F9-A88E-8A9D5A98F6EE}"/>
          </ac:spMkLst>
        </pc:spChg>
        <pc:spChg chg="add mod">
          <ac:chgData name="Chang, Harry" userId="3e13ec7c-1d2f-401d-9042-c674ae408f6d" providerId="ADAL" clId="{191AAD16-55F5-4ADE-9633-A55AAA93A9F3}" dt="2017-12-12T17:50:19.877" v="7202" actId="20577"/>
          <ac:spMkLst>
            <pc:docMk/>
            <pc:sldMk cId="2695789727" sldId="302"/>
            <ac:spMk id="3" creationId="{31A1DEB0-1D55-4EA4-BE3C-869481CFE629}"/>
          </ac:spMkLst>
        </pc:spChg>
        <pc:spChg chg="del mod">
          <ac:chgData name="Chang, Harry" userId="3e13ec7c-1d2f-401d-9042-c674ae408f6d" providerId="ADAL" clId="{191AAD16-55F5-4ADE-9633-A55AAA93A9F3}" dt="2017-12-12T17:48:58.685" v="6994" actId="478"/>
          <ac:spMkLst>
            <pc:docMk/>
            <pc:sldMk cId="2695789727" sldId="302"/>
            <ac:spMk id="10" creationId="{00000000-0000-0000-0000-000000000000}"/>
          </ac:spMkLst>
        </pc:spChg>
      </pc:sldChg>
      <pc:sldChg chg="modSp">
        <pc:chgData name="Chang, Harry" userId="3e13ec7c-1d2f-401d-9042-c674ae408f6d" providerId="ADAL" clId="{191AAD16-55F5-4ADE-9633-A55AAA93A9F3}" dt="2017-12-13T13:33:53.415" v="7457" actId="1076"/>
        <pc:sldMkLst>
          <pc:docMk/>
          <pc:sldMk cId="3524488694" sldId="303"/>
        </pc:sldMkLst>
        <pc:spChg chg="mod">
          <ac:chgData name="Chang, Harry" userId="3e13ec7c-1d2f-401d-9042-c674ae408f6d" providerId="ADAL" clId="{191AAD16-55F5-4ADE-9633-A55AAA93A9F3}" dt="2017-12-12T15:53:29.279" v="5229" actId="20577"/>
          <ac:spMkLst>
            <pc:docMk/>
            <pc:sldMk cId="3524488694" sldId="303"/>
            <ac:spMk id="2" creationId="{00000000-0000-0000-0000-000000000000}"/>
          </ac:spMkLst>
        </pc:spChg>
        <pc:spChg chg="mod">
          <ac:chgData name="Chang, Harry" userId="3e13ec7c-1d2f-401d-9042-c674ae408f6d" providerId="ADAL" clId="{191AAD16-55F5-4ADE-9633-A55AAA93A9F3}" dt="2017-12-13T13:33:53.415" v="7457" actId="1076"/>
          <ac:spMkLst>
            <pc:docMk/>
            <pc:sldMk cId="3524488694" sldId="303"/>
            <ac:spMk id="4" creationId="{00000000-0000-0000-0000-000000000000}"/>
          </ac:spMkLst>
        </pc:spChg>
      </pc:sldChg>
      <pc:sldChg chg="modSp">
        <pc:chgData name="Chang, Harry" userId="3e13ec7c-1d2f-401d-9042-c674ae408f6d" providerId="ADAL" clId="{191AAD16-55F5-4ADE-9633-A55AAA93A9F3}" dt="2017-12-12T16:07:52.867" v="6243" actId="403"/>
        <pc:sldMkLst>
          <pc:docMk/>
          <pc:sldMk cId="465769336" sldId="304"/>
        </pc:sldMkLst>
        <pc:spChg chg="mod">
          <ac:chgData name="Chang, Harry" userId="3e13ec7c-1d2f-401d-9042-c674ae408f6d" providerId="ADAL" clId="{191AAD16-55F5-4ADE-9633-A55AAA93A9F3}" dt="2017-12-12T16:07:52.867" v="6243" actId="403"/>
          <ac:spMkLst>
            <pc:docMk/>
            <pc:sldMk cId="465769336" sldId="304"/>
            <ac:spMk id="4" creationId="{00000000-0000-0000-0000-000000000000}"/>
          </ac:spMkLst>
        </pc:spChg>
      </pc:sldChg>
      <pc:sldChg chg="addSp delSp modSp">
        <pc:chgData name="Chang, Harry" userId="3e13ec7c-1d2f-401d-9042-c674ae408f6d" providerId="ADAL" clId="{191AAD16-55F5-4ADE-9633-A55AAA93A9F3}" dt="2017-12-13T13:09:13.675" v="7364" actId="20577"/>
        <pc:sldMkLst>
          <pc:docMk/>
          <pc:sldMk cId="1942254466" sldId="307"/>
        </pc:sldMkLst>
        <pc:spChg chg="del">
          <ac:chgData name="Chang, Harry" userId="3e13ec7c-1d2f-401d-9042-c674ae408f6d" providerId="ADAL" clId="{191AAD16-55F5-4ADE-9633-A55AAA93A9F3}" dt="2017-12-13T13:09:04.720" v="7348" actId="478"/>
          <ac:spMkLst>
            <pc:docMk/>
            <pc:sldMk cId="1942254466" sldId="307"/>
            <ac:spMk id="2" creationId="{1CBCDD68-A35B-4E12-85CA-A581B44DA202}"/>
          </ac:spMkLst>
        </pc:spChg>
        <pc:spChg chg="add del mod">
          <ac:chgData name="Chang, Harry" userId="3e13ec7c-1d2f-401d-9042-c674ae408f6d" providerId="ADAL" clId="{191AAD16-55F5-4ADE-9633-A55AAA93A9F3}" dt="2017-12-13T13:09:07.786" v="7350" actId="478"/>
          <ac:spMkLst>
            <pc:docMk/>
            <pc:sldMk cId="1942254466" sldId="307"/>
            <ac:spMk id="6" creationId="{309A012C-D184-4742-B7B0-55AB4BC01A22}"/>
          </ac:spMkLst>
        </pc:spChg>
        <pc:spChg chg="add del">
          <ac:chgData name="Chang, Harry" userId="3e13ec7c-1d2f-401d-9042-c674ae408f6d" providerId="ADAL" clId="{191AAD16-55F5-4ADE-9633-A55AAA93A9F3}" dt="2017-12-13T13:09:09.651" v="7351" actId="478"/>
          <ac:spMkLst>
            <pc:docMk/>
            <pc:sldMk cId="1942254466" sldId="307"/>
            <ac:spMk id="7" creationId="{65F411DB-F941-47AD-BEF6-0A9397E1965A}"/>
          </ac:spMkLst>
        </pc:spChg>
        <pc:spChg chg="add mod">
          <ac:chgData name="Chang, Harry" userId="3e13ec7c-1d2f-401d-9042-c674ae408f6d" providerId="ADAL" clId="{191AAD16-55F5-4ADE-9633-A55AAA93A9F3}" dt="2017-12-13T13:09:13.675" v="7364" actId="20577"/>
          <ac:spMkLst>
            <pc:docMk/>
            <pc:sldMk cId="1942254466" sldId="307"/>
            <ac:spMk id="8" creationId="{326C858E-8F5C-4F3D-8839-FC4B22FDD7D8}"/>
          </ac:spMkLst>
        </pc:spChg>
      </pc:sldChg>
      <pc:sldChg chg="addSp delSp modSp">
        <pc:chgData name="Chang, Harry" userId="3e13ec7c-1d2f-401d-9042-c674ae408f6d" providerId="ADAL" clId="{191AAD16-55F5-4ADE-9633-A55AAA93A9F3}" dt="2017-12-13T13:09:26.054" v="7379" actId="20577"/>
        <pc:sldMkLst>
          <pc:docMk/>
          <pc:sldMk cId="3213887518" sldId="309"/>
        </pc:sldMkLst>
        <pc:spChg chg="del">
          <ac:chgData name="Chang, Harry" userId="3e13ec7c-1d2f-401d-9042-c674ae408f6d" providerId="ADAL" clId="{191AAD16-55F5-4ADE-9633-A55AAA93A9F3}" dt="2017-12-13T13:09:19.319" v="7365" actId="478"/>
          <ac:spMkLst>
            <pc:docMk/>
            <pc:sldMk cId="3213887518" sldId="309"/>
            <ac:spMk id="2" creationId="{A4B1A43F-C476-447D-90D2-27186BADFB1C}"/>
          </ac:spMkLst>
        </pc:spChg>
        <pc:spChg chg="add del mod">
          <ac:chgData name="Chang, Harry" userId="3e13ec7c-1d2f-401d-9042-c674ae408f6d" providerId="ADAL" clId="{191AAD16-55F5-4ADE-9633-A55AAA93A9F3}" dt="2017-12-13T13:09:21.185" v="7366" actId="478"/>
          <ac:spMkLst>
            <pc:docMk/>
            <pc:sldMk cId="3213887518" sldId="309"/>
            <ac:spMk id="9" creationId="{F63E5FA9-4935-4392-BC7B-8CAB7402097A}"/>
          </ac:spMkLst>
        </pc:spChg>
        <pc:spChg chg="add mod">
          <ac:chgData name="Chang, Harry" userId="3e13ec7c-1d2f-401d-9042-c674ae408f6d" providerId="ADAL" clId="{191AAD16-55F5-4ADE-9633-A55AAA93A9F3}" dt="2017-12-13T13:09:26.054" v="7379" actId="20577"/>
          <ac:spMkLst>
            <pc:docMk/>
            <pc:sldMk cId="3213887518" sldId="309"/>
            <ac:spMk id="10" creationId="{E7A9B577-4D96-4538-8812-C904372F73BB}"/>
          </ac:spMkLst>
        </pc:spChg>
      </pc:sldChg>
      <pc:sldChg chg="addSp delSp modSp">
        <pc:chgData name="Chang, Harry" userId="3e13ec7c-1d2f-401d-9042-c674ae408f6d" providerId="ADAL" clId="{191AAD16-55F5-4ADE-9633-A55AAA93A9F3}" dt="2017-12-13T13:09:38.296" v="7406" actId="20577"/>
        <pc:sldMkLst>
          <pc:docMk/>
          <pc:sldMk cId="1707289515" sldId="310"/>
        </pc:sldMkLst>
        <pc:spChg chg="del">
          <ac:chgData name="Chang, Harry" userId="3e13ec7c-1d2f-401d-9042-c674ae408f6d" providerId="ADAL" clId="{191AAD16-55F5-4ADE-9633-A55AAA93A9F3}" dt="2017-12-13T13:09:28.837" v="7380" actId="478"/>
          <ac:spMkLst>
            <pc:docMk/>
            <pc:sldMk cId="1707289515" sldId="310"/>
            <ac:spMk id="2" creationId="{C095E8B0-2980-49F6-8B6D-2574A8D3EB4C}"/>
          </ac:spMkLst>
        </pc:spChg>
        <pc:spChg chg="add del mod">
          <ac:chgData name="Chang, Harry" userId="3e13ec7c-1d2f-401d-9042-c674ae408f6d" providerId="ADAL" clId="{191AAD16-55F5-4ADE-9633-A55AAA93A9F3}" dt="2017-12-13T13:09:30.687" v="7382" actId="478"/>
          <ac:spMkLst>
            <pc:docMk/>
            <pc:sldMk cId="1707289515" sldId="310"/>
            <ac:spMk id="6" creationId="{59CFC094-087C-4395-90BD-D32CAAB7F1F0}"/>
          </ac:spMkLst>
        </pc:spChg>
        <pc:spChg chg="add del">
          <ac:chgData name="Chang, Harry" userId="3e13ec7c-1d2f-401d-9042-c674ae408f6d" providerId="ADAL" clId="{191AAD16-55F5-4ADE-9633-A55AAA93A9F3}" dt="2017-12-13T13:09:32.594" v="7383" actId="478"/>
          <ac:spMkLst>
            <pc:docMk/>
            <pc:sldMk cId="1707289515" sldId="310"/>
            <ac:spMk id="7" creationId="{0AE974BE-39A4-4905-A004-171C88E60D79}"/>
          </ac:spMkLst>
        </pc:spChg>
        <pc:spChg chg="add mod">
          <ac:chgData name="Chang, Harry" userId="3e13ec7c-1d2f-401d-9042-c674ae408f6d" providerId="ADAL" clId="{191AAD16-55F5-4ADE-9633-A55AAA93A9F3}" dt="2017-12-13T13:09:38.296" v="7406" actId="20577"/>
          <ac:spMkLst>
            <pc:docMk/>
            <pc:sldMk cId="1707289515" sldId="310"/>
            <ac:spMk id="8" creationId="{51E5980E-657A-4828-8821-C63A926F10B3}"/>
          </ac:spMkLst>
        </pc:spChg>
      </pc:sldChg>
      <pc:sldChg chg="addSp delSp modSp add del">
        <pc:chgData name="Chang, Harry" userId="3e13ec7c-1d2f-401d-9042-c674ae408f6d" providerId="ADAL" clId="{191AAD16-55F5-4ADE-9633-A55AAA93A9F3}" dt="2017-12-12T18:03:20.139" v="7304" actId="2696"/>
        <pc:sldMkLst>
          <pc:docMk/>
          <pc:sldMk cId="3817883728" sldId="311"/>
        </pc:sldMkLst>
        <pc:spChg chg="add mod">
          <ac:chgData name="Chang, Harry" userId="3e13ec7c-1d2f-401d-9042-c674ae408f6d" providerId="ADAL" clId="{191AAD16-55F5-4ADE-9633-A55AAA93A9F3}" dt="2017-12-12T17:58:29.917" v="7211" actId="2696"/>
          <ac:spMkLst>
            <pc:docMk/>
            <pc:sldMk cId="3817883728" sldId="311"/>
            <ac:spMk id="3" creationId="{B05A4D68-BD38-4C4B-B7A8-8825CB3FB37E}"/>
          </ac:spMkLst>
        </pc:spChg>
        <pc:spChg chg="add mod">
          <ac:chgData name="Chang, Harry" userId="3e13ec7c-1d2f-401d-9042-c674ae408f6d" providerId="ADAL" clId="{191AAD16-55F5-4ADE-9633-A55AAA93A9F3}" dt="2017-12-12T18:01:22.060" v="7270" actId="2696"/>
          <ac:spMkLst>
            <pc:docMk/>
            <pc:sldMk cId="3817883728" sldId="311"/>
            <ac:spMk id="4" creationId="{0710BDFE-B2F3-4B85-ADDE-0DE873F35EC0}"/>
          </ac:spMkLst>
        </pc:spChg>
        <pc:spChg chg="del">
          <ac:chgData name="Chang, Harry" userId="3e13ec7c-1d2f-401d-9042-c674ae408f6d" providerId="ADAL" clId="{191AAD16-55F5-4ADE-9633-A55AAA93A9F3}" dt="2017-12-12T18:01:22.060" v="7270" actId="2696"/>
          <ac:spMkLst>
            <pc:docMk/>
            <pc:sldMk cId="3817883728" sldId="311"/>
            <ac:spMk id="5" creationId="{00000000-0000-0000-0000-000000000000}"/>
          </ac:spMkLst>
        </pc:spChg>
        <pc:picChg chg="del">
          <ac:chgData name="Chang, Harry" userId="3e13ec7c-1d2f-401d-9042-c674ae408f6d" providerId="ADAL" clId="{191AAD16-55F5-4ADE-9633-A55AAA93A9F3}" dt="2017-12-12T17:58:29.917" v="7211" actId="2696"/>
          <ac:picMkLst>
            <pc:docMk/>
            <pc:sldMk cId="3817883728" sldId="311"/>
            <ac:picMk id="6" creationId="{00000000-0000-0000-0000-000000000000}"/>
          </ac:picMkLst>
        </pc:picChg>
      </pc:sldChg>
      <pc:sldChg chg="addSp modSp add">
        <pc:chgData name="Chang, Harry" userId="3e13ec7c-1d2f-401d-9042-c674ae408f6d" providerId="ADAL" clId="{191AAD16-55F5-4ADE-9633-A55AAA93A9F3}" dt="2017-12-12T18:03:08" v="7303" actId="13822"/>
        <pc:sldMkLst>
          <pc:docMk/>
          <pc:sldMk cId="1328792216" sldId="312"/>
        </pc:sldMkLst>
        <pc:spChg chg="mod">
          <ac:chgData name="Chang, Harry" userId="3e13ec7c-1d2f-401d-9042-c674ae408f6d" providerId="ADAL" clId="{191AAD16-55F5-4ADE-9633-A55AAA93A9F3}" dt="2017-12-12T18:01:45.947" v="7278" actId="1076"/>
          <ac:spMkLst>
            <pc:docMk/>
            <pc:sldMk cId="1328792216" sldId="312"/>
            <ac:spMk id="4" creationId="{00000000-0000-0000-0000-000000000000}"/>
          </ac:spMkLst>
        </pc:spChg>
        <pc:spChg chg="add mod">
          <ac:chgData name="Chang, Harry" userId="3e13ec7c-1d2f-401d-9042-c674ae408f6d" providerId="ADAL" clId="{191AAD16-55F5-4ADE-9633-A55AAA93A9F3}" dt="2017-12-12T18:01:55.892" v="7281" actId="1076"/>
          <ac:spMkLst>
            <pc:docMk/>
            <pc:sldMk cId="1328792216" sldId="312"/>
            <ac:spMk id="8" creationId="{F653F760-10D6-4D0F-9156-1FCB3D39B1C7}"/>
          </ac:spMkLst>
        </pc:spChg>
        <pc:picChg chg="add mod modCrop">
          <ac:chgData name="Chang, Harry" userId="3e13ec7c-1d2f-401d-9042-c674ae408f6d" providerId="ADAL" clId="{191AAD16-55F5-4ADE-9633-A55AAA93A9F3}" dt="2017-12-12T18:02:32.295" v="7294" actId="1076"/>
          <ac:picMkLst>
            <pc:docMk/>
            <pc:sldMk cId="1328792216" sldId="312"/>
            <ac:picMk id="5" creationId="{73C52181-22A8-48B6-8A85-8D84CE44682B}"/>
          </ac:picMkLst>
        </pc:picChg>
        <pc:picChg chg="add mod">
          <ac:chgData name="Chang, Harry" userId="3e13ec7c-1d2f-401d-9042-c674ae408f6d" providerId="ADAL" clId="{191AAD16-55F5-4ADE-9633-A55AAA93A9F3}" dt="2017-12-12T18:02:50.616" v="7301" actId="1076"/>
          <ac:picMkLst>
            <pc:docMk/>
            <pc:sldMk cId="1328792216" sldId="312"/>
            <ac:picMk id="6" creationId="{883E0288-4E7C-4F05-B8BF-405317CDE994}"/>
          </ac:picMkLst>
        </pc:picChg>
        <pc:picChg chg="add mod">
          <ac:chgData name="Chang, Harry" userId="3e13ec7c-1d2f-401d-9042-c674ae408f6d" providerId="ADAL" clId="{191AAD16-55F5-4ADE-9633-A55AAA93A9F3}" dt="2017-12-12T18:02:48.241" v="7300" actId="1076"/>
          <ac:picMkLst>
            <pc:docMk/>
            <pc:sldMk cId="1328792216" sldId="312"/>
            <ac:picMk id="7" creationId="{ABA1C662-AD27-4ED2-9566-2B09AB733DA9}"/>
          </ac:picMkLst>
        </pc:picChg>
        <pc:picChg chg="mod">
          <ac:chgData name="Chang, Harry" userId="3e13ec7c-1d2f-401d-9042-c674ae408f6d" providerId="ADAL" clId="{191AAD16-55F5-4ADE-9633-A55AAA93A9F3}" dt="2017-12-12T18:02:04.941" v="7284" actId="1076"/>
          <ac:picMkLst>
            <pc:docMk/>
            <pc:sldMk cId="1328792216" sldId="312"/>
            <ac:picMk id="82" creationId="{00000000-0000-0000-0000-000000000000}"/>
          </ac:picMkLst>
        </pc:picChg>
        <pc:cxnChg chg="add mod">
          <ac:chgData name="Chang, Harry" userId="3e13ec7c-1d2f-401d-9042-c674ae408f6d" providerId="ADAL" clId="{191AAD16-55F5-4ADE-9633-A55AAA93A9F3}" dt="2017-12-12T18:03:08" v="7303" actId="13822"/>
          <ac:cxnSpMkLst>
            <pc:docMk/>
            <pc:sldMk cId="1328792216" sldId="312"/>
            <ac:cxnSpMk id="9" creationId="{E3677ACC-024E-440A-8988-FF1420BEFB19}"/>
          </ac:cxnSpMkLst>
        </pc:cxnChg>
      </pc:sldChg>
      <pc:sldChg chg="add">
        <pc:chgData name="Chang, Harry" userId="3e13ec7c-1d2f-401d-9042-c674ae408f6d" providerId="ADAL" clId="{191AAD16-55F5-4ADE-9633-A55AAA93A9F3}" dt="2017-12-12T22:47:13.602" v="7307" actId="1076"/>
        <pc:sldMkLst>
          <pc:docMk/>
          <pc:sldMk cId="4172252485" sldId="313"/>
        </pc:sldMkLst>
      </pc:sldChg>
      <pc:sldChg chg="add">
        <pc:chgData name="Chang, Harry" userId="3e13ec7c-1d2f-401d-9042-c674ae408f6d" providerId="ADAL" clId="{191AAD16-55F5-4ADE-9633-A55AAA93A9F3}" dt="2017-12-12T22:47:13.602" v="7307" actId="1076"/>
        <pc:sldMkLst>
          <pc:docMk/>
          <pc:sldMk cId="3135584557" sldId="314"/>
        </pc:sldMkLst>
      </pc:sldChg>
      <pc:sldChg chg="addSp delSp modSp add del">
        <pc:chgData name="Chang, Harry" userId="3e13ec7c-1d2f-401d-9042-c674ae408f6d" providerId="ADAL" clId="{191AAD16-55F5-4ADE-9633-A55AAA93A9F3}" dt="2017-12-13T13:10:19.232" v="7446" actId="2696"/>
        <pc:sldMkLst>
          <pc:docMk/>
          <pc:sldMk cId="2624181311" sldId="315"/>
        </pc:sldMkLst>
        <pc:spChg chg="del mod">
          <ac:chgData name="Chang, Harry" userId="3e13ec7c-1d2f-401d-9042-c674ae408f6d" providerId="ADAL" clId="{191AAD16-55F5-4ADE-9633-A55AAA93A9F3}" dt="2017-12-13T13:09:42.447" v="7407" actId="478"/>
          <ac:spMkLst>
            <pc:docMk/>
            <pc:sldMk cId="2624181311" sldId="315"/>
            <ac:spMk id="2" creationId="{FE26DF2B-E486-4424-958E-0423E419299A}"/>
          </ac:spMkLst>
        </pc:spChg>
        <pc:spChg chg="del">
          <ac:chgData name="Chang, Harry" userId="3e13ec7c-1d2f-401d-9042-c674ae408f6d" providerId="ADAL" clId="{191AAD16-55F5-4ADE-9633-A55AAA93A9F3}" dt="2017-12-13T13:10:15.594" v="7445" actId="478"/>
          <ac:spMkLst>
            <pc:docMk/>
            <pc:sldMk cId="2624181311" sldId="315"/>
            <ac:spMk id="3" creationId="{AA05D110-BCC5-410A-B4B0-57F44B21CAC2}"/>
          </ac:spMkLst>
        </pc:spChg>
        <pc:spChg chg="add del mod">
          <ac:chgData name="Chang, Harry" userId="3e13ec7c-1d2f-401d-9042-c674ae408f6d" providerId="ADAL" clId="{191AAD16-55F5-4ADE-9633-A55AAA93A9F3}" dt="2017-12-13T13:09:44.366" v="7409" actId="478"/>
          <ac:spMkLst>
            <pc:docMk/>
            <pc:sldMk cId="2624181311" sldId="315"/>
            <ac:spMk id="6" creationId="{B6609AEC-E5E1-4F02-AE33-A631C2F9238A}"/>
          </ac:spMkLst>
        </pc:spChg>
        <pc:spChg chg="add del">
          <ac:chgData name="Chang, Harry" userId="3e13ec7c-1d2f-401d-9042-c674ae408f6d" providerId="ADAL" clId="{191AAD16-55F5-4ADE-9633-A55AAA93A9F3}" dt="2017-12-13T13:09:46.206" v="7410" actId="478"/>
          <ac:spMkLst>
            <pc:docMk/>
            <pc:sldMk cId="2624181311" sldId="315"/>
            <ac:spMk id="7" creationId="{27075964-F1A7-4878-8B4C-259CE53D4324}"/>
          </ac:spMkLst>
        </pc:spChg>
        <pc:spChg chg="add mod">
          <ac:chgData name="Chang, Harry" userId="3e13ec7c-1d2f-401d-9042-c674ae408f6d" providerId="ADAL" clId="{191AAD16-55F5-4ADE-9633-A55AAA93A9F3}" dt="2017-12-13T13:09:52.190" v="7438" actId="20577"/>
          <ac:spMkLst>
            <pc:docMk/>
            <pc:sldMk cId="2624181311" sldId="315"/>
            <ac:spMk id="8" creationId="{7FEA4DA8-8659-4C8D-98B5-1F6AFD46096E}"/>
          </ac:spMkLst>
        </pc:spChg>
      </pc:sldChg>
      <pc:sldChg chg="add del">
        <pc:chgData name="Chang, Harry" userId="3e13ec7c-1d2f-401d-9042-c674ae408f6d" providerId="ADAL" clId="{191AAD16-55F5-4ADE-9633-A55AAA93A9F3}" dt="2017-12-13T14:05:43.899" v="7458" actId="2696"/>
        <pc:sldMkLst>
          <pc:docMk/>
          <pc:sldMk cId="3017807495" sldId="315"/>
        </pc:sldMkLst>
      </pc:sldChg>
      <pc:sldChg chg="add del">
        <pc:chgData name="Chang, Harry" userId="3e13ec7c-1d2f-401d-9042-c674ae408f6d" providerId="ADAL" clId="{191AAD16-55F5-4ADE-9633-A55AAA93A9F3}" dt="2017-12-13T14:05:43.909" v="7459" actId="2696"/>
        <pc:sldMkLst>
          <pc:docMk/>
          <pc:sldMk cId="319450702" sldId="316"/>
        </pc:sldMkLst>
      </pc:sldChg>
      <pc:sldChg chg="modSp add del">
        <pc:chgData name="Chang, Harry" userId="3e13ec7c-1d2f-401d-9042-c674ae408f6d" providerId="ADAL" clId="{191AAD16-55F5-4ADE-9633-A55AAA93A9F3}" dt="2017-12-13T13:30:39.306" v="7450" actId="2696"/>
        <pc:sldMkLst>
          <pc:docMk/>
          <pc:sldMk cId="1760506815" sldId="316"/>
        </pc:sldMkLst>
        <pc:spChg chg="mod">
          <ac:chgData name="Chang, Harry" userId="3e13ec7c-1d2f-401d-9042-c674ae408f6d" providerId="ADAL" clId="{191AAD16-55F5-4ADE-9633-A55AAA93A9F3}" dt="2017-12-13T13:24:22.905" v="7449" actId="20577"/>
          <ac:spMkLst>
            <pc:docMk/>
            <pc:sldMk cId="1760506815" sldId="316"/>
            <ac:spMk id="2" creationId="{00000000-0000-0000-0000-000000000000}"/>
          </ac:spMkLst>
        </pc:spChg>
      </pc:sldChg>
      <pc:sldChg chg="add del">
        <pc:chgData name="Chang, Harry" userId="3e13ec7c-1d2f-401d-9042-c674ae408f6d" providerId="ADAL" clId="{191AAD16-55F5-4ADE-9633-A55AAA93A9F3}" dt="2017-12-13T13:30:39.316" v="7451" actId="2696"/>
        <pc:sldMkLst>
          <pc:docMk/>
          <pc:sldMk cId="301537111" sldId="317"/>
        </pc:sldMkLst>
      </pc:sldChg>
      <pc:sldChg chg="add del">
        <pc:chgData name="Chang, Harry" userId="3e13ec7c-1d2f-401d-9042-c674ae408f6d" providerId="ADAL" clId="{191AAD16-55F5-4ADE-9633-A55AAA93A9F3}" dt="2017-12-13T14:05:43.929" v="7460" actId="2696"/>
        <pc:sldMkLst>
          <pc:docMk/>
          <pc:sldMk cId="1078017134" sldId="317"/>
        </pc:sldMkLst>
      </pc:sldChg>
      <pc:sldChg chg="add del">
        <pc:chgData name="Chang, Harry" userId="3e13ec7c-1d2f-401d-9042-c674ae408f6d" providerId="ADAL" clId="{191AAD16-55F5-4ADE-9633-A55AAA93A9F3}" dt="2017-12-13T13:30:39.326" v="7452" actId="2696"/>
        <pc:sldMkLst>
          <pc:docMk/>
          <pc:sldMk cId="121571466" sldId="318"/>
        </pc:sldMkLst>
      </pc:sldChg>
      <pc:sldChg chg="add del">
        <pc:chgData name="Chang, Harry" userId="3e13ec7c-1d2f-401d-9042-c674ae408f6d" providerId="ADAL" clId="{191AAD16-55F5-4ADE-9633-A55AAA93A9F3}" dt="2017-12-13T14:05:43.959" v="7461" actId="2696"/>
        <pc:sldMkLst>
          <pc:docMk/>
          <pc:sldMk cId="2644516173" sldId="318"/>
        </pc:sldMkLst>
      </pc:sldChg>
      <pc:sldChg chg="add del">
        <pc:chgData name="Chang, Harry" userId="3e13ec7c-1d2f-401d-9042-c674ae408f6d" providerId="ADAL" clId="{191AAD16-55F5-4ADE-9633-A55AAA93A9F3}" dt="2017-12-13T13:30:39.356" v="7453" actId="2696"/>
        <pc:sldMkLst>
          <pc:docMk/>
          <pc:sldMk cId="388057105" sldId="319"/>
        </pc:sldMkLst>
      </pc:sldChg>
      <pc:sldChg chg="add del">
        <pc:chgData name="Chang, Harry" userId="3e13ec7c-1d2f-401d-9042-c674ae408f6d" providerId="ADAL" clId="{191AAD16-55F5-4ADE-9633-A55AAA93A9F3}" dt="2017-12-13T14:05:43.969" v="7462" actId="2696"/>
        <pc:sldMkLst>
          <pc:docMk/>
          <pc:sldMk cId="2055680619" sldId="319"/>
        </pc:sldMkLst>
      </pc:sldChg>
      <pc:sldChg chg="add del">
        <pc:chgData name="Chang, Harry" userId="3e13ec7c-1d2f-401d-9042-c674ae408f6d" providerId="ADAL" clId="{191AAD16-55F5-4ADE-9633-A55AAA93A9F3}" dt="2017-12-13T13:30:39.386" v="7454" actId="2696"/>
        <pc:sldMkLst>
          <pc:docMk/>
          <pc:sldMk cId="1914090309" sldId="320"/>
        </pc:sldMkLst>
      </pc:sldChg>
      <pc:sldChg chg="modSp">
        <pc:chgData name="Chang, Harry" userId="3e13ec7c-1d2f-401d-9042-c674ae408f6d" providerId="ADAL" clId="{191AAD16-55F5-4ADE-9633-A55AAA93A9F3}" dt="2017-12-13T15:43:57.373" v="7814" actId="1076"/>
        <pc:sldMkLst>
          <pc:docMk/>
          <pc:sldMk cId="3028868005" sldId="320"/>
        </pc:sldMkLst>
        <pc:spChg chg="mod">
          <ac:chgData name="Chang, Harry" userId="3e13ec7c-1d2f-401d-9042-c674ae408f6d" providerId="ADAL" clId="{191AAD16-55F5-4ADE-9633-A55AAA93A9F3}" dt="2017-12-13T15:43:57.373" v="7814" actId="1076"/>
          <ac:spMkLst>
            <pc:docMk/>
            <pc:sldMk cId="3028868005" sldId="320"/>
            <ac:spMk id="13" creationId="{58634A58-89B1-441F-9ACA-89E9FF9D299D}"/>
          </ac:spMkLst>
        </pc:spChg>
        <pc:picChg chg="mod">
          <ac:chgData name="Chang, Harry" userId="3e13ec7c-1d2f-401d-9042-c674ae408f6d" providerId="ADAL" clId="{191AAD16-55F5-4ADE-9633-A55AAA93A9F3}" dt="2017-12-13T15:43:51.088" v="7812" actId="1076"/>
          <ac:picMkLst>
            <pc:docMk/>
            <pc:sldMk cId="3028868005" sldId="320"/>
            <ac:picMk id="3" creationId="{5F045C76-C28B-4C43-BB52-2E0D296E2B77}"/>
          </ac:picMkLst>
        </pc:picChg>
        <pc:picChg chg="mod">
          <ac:chgData name="Chang, Harry" userId="3e13ec7c-1d2f-401d-9042-c674ae408f6d" providerId="ADAL" clId="{191AAD16-55F5-4ADE-9633-A55AAA93A9F3}" dt="2017-12-13T15:43:53.259" v="7813" actId="1076"/>
          <ac:picMkLst>
            <pc:docMk/>
            <pc:sldMk cId="3028868005" sldId="320"/>
            <ac:picMk id="8" creationId="{0D87624D-497F-45DE-AAD5-EC8B46E84301}"/>
          </ac:picMkLst>
        </pc:picChg>
      </pc:sldChg>
      <pc:sldChg chg="add">
        <pc:chgData name="Chang, Harry" userId="3e13ec7c-1d2f-401d-9042-c674ae408f6d" providerId="ADAL" clId="{191AAD16-55F5-4ADE-9633-A55AAA93A9F3}" dt="2017-12-13T14:05:54.606" v="7463" actId="13926"/>
        <pc:sldMkLst>
          <pc:docMk/>
          <pc:sldMk cId="55100301" sldId="323"/>
        </pc:sldMkLst>
      </pc:sldChg>
      <pc:sldChg chg="modSp add delCm">
        <pc:chgData name="Chang, Harry" userId="3e13ec7c-1d2f-401d-9042-c674ae408f6d" providerId="ADAL" clId="{191AAD16-55F5-4ADE-9633-A55AAA93A9F3}" dt="2017-12-13T16:17:26.954" v="9041" actId="20577"/>
        <pc:sldMkLst>
          <pc:docMk/>
          <pc:sldMk cId="2947778116" sldId="324"/>
        </pc:sldMkLst>
        <pc:spChg chg="mod">
          <ac:chgData name="Chang, Harry" userId="3e13ec7c-1d2f-401d-9042-c674ae408f6d" providerId="ADAL" clId="{191AAD16-55F5-4ADE-9633-A55AAA93A9F3}" dt="2017-12-13T16:17:26.954" v="9041" actId="20577"/>
          <ac:spMkLst>
            <pc:docMk/>
            <pc:sldMk cId="2947778116" sldId="324"/>
            <ac:spMk id="8" creationId="{00000000-0000-0000-0000-000000000000}"/>
          </ac:spMkLst>
        </pc:spChg>
      </pc:sldChg>
      <pc:sldChg chg="addSp modSp add">
        <pc:chgData name="Chang, Harry" userId="3e13ec7c-1d2f-401d-9042-c674ae408f6d" providerId="ADAL" clId="{191AAD16-55F5-4ADE-9633-A55AAA93A9F3}" dt="2017-12-13T16:00:21.863" v="8072" actId="20577"/>
        <pc:sldMkLst>
          <pc:docMk/>
          <pc:sldMk cId="2499157174" sldId="325"/>
        </pc:sldMkLst>
        <pc:spChg chg="mod">
          <ac:chgData name="Chang, Harry" userId="3e13ec7c-1d2f-401d-9042-c674ae408f6d" providerId="ADAL" clId="{191AAD16-55F5-4ADE-9633-A55AAA93A9F3}" dt="2017-12-13T15:57:57.874" v="7927" actId="20577"/>
          <ac:spMkLst>
            <pc:docMk/>
            <pc:sldMk cId="2499157174" sldId="325"/>
            <ac:spMk id="13" creationId="{00000000-0000-0000-0000-000000000000}"/>
          </ac:spMkLst>
        </pc:spChg>
        <pc:spChg chg="add mod">
          <ac:chgData name="Chang, Harry" userId="3e13ec7c-1d2f-401d-9042-c674ae408f6d" providerId="ADAL" clId="{191AAD16-55F5-4ADE-9633-A55AAA93A9F3}" dt="2017-12-13T16:00:21.863" v="8072" actId="20577"/>
          <ac:spMkLst>
            <pc:docMk/>
            <pc:sldMk cId="2499157174" sldId="325"/>
            <ac:spMk id="38" creationId="{2BC56251-658E-4F65-B8F1-3313115B902D}"/>
          </ac:spMkLst>
        </pc:spChg>
      </pc:sldChg>
      <pc:sldChg chg="modSp add">
        <pc:chgData name="Chang, Harry" userId="3e13ec7c-1d2f-401d-9042-c674ae408f6d" providerId="ADAL" clId="{191AAD16-55F5-4ADE-9633-A55AAA93A9F3}" dt="2017-12-13T16:00:45.714" v="8082" actId="20577"/>
        <pc:sldMkLst>
          <pc:docMk/>
          <pc:sldMk cId="2709916981" sldId="326"/>
        </pc:sldMkLst>
        <pc:spChg chg="mod">
          <ac:chgData name="Chang, Harry" userId="3e13ec7c-1d2f-401d-9042-c674ae408f6d" providerId="ADAL" clId="{191AAD16-55F5-4ADE-9633-A55AAA93A9F3}" dt="2017-12-13T16:00:45.714" v="8082" actId="20577"/>
          <ac:spMkLst>
            <pc:docMk/>
            <pc:sldMk cId="2709916981" sldId="326"/>
            <ac:spMk id="11" creationId="{00000000-0000-0000-0000-000000000000}"/>
          </ac:spMkLst>
        </pc:spChg>
      </pc:sldChg>
      <pc:sldChg chg="add del">
        <pc:chgData name="Chang, Harry" userId="3e13ec7c-1d2f-401d-9042-c674ae408f6d" providerId="ADAL" clId="{191AAD16-55F5-4ADE-9633-A55AAA93A9F3}" dt="2017-12-13T16:02:27.277" v="8085" actId="2696"/>
        <pc:sldMkLst>
          <pc:docMk/>
          <pc:sldMk cId="601939522" sldId="327"/>
        </pc:sldMkLst>
      </pc:sldChg>
      <pc:sldChg chg="modSp ord">
        <pc:chgData name="Chang, Harry" userId="3e13ec7c-1d2f-401d-9042-c674ae408f6d" providerId="ADAL" clId="{191AAD16-55F5-4ADE-9633-A55AAA93A9F3}" dt="2017-12-13T21:26:55.067" v="11092" actId="20577"/>
        <pc:sldMkLst>
          <pc:docMk/>
          <pc:sldMk cId="790056487" sldId="333"/>
        </pc:sldMkLst>
        <pc:spChg chg="mod">
          <ac:chgData name="Chang, Harry" userId="3e13ec7c-1d2f-401d-9042-c674ae408f6d" providerId="ADAL" clId="{191AAD16-55F5-4ADE-9633-A55AAA93A9F3}" dt="2017-12-13T21:26:55.067" v="11092" actId="20577"/>
          <ac:spMkLst>
            <pc:docMk/>
            <pc:sldMk cId="790056487" sldId="333"/>
            <ac:spMk id="4" creationId="{00000000-0000-0000-0000-000000000000}"/>
          </ac:spMkLst>
        </pc:spChg>
      </pc:sldChg>
      <pc:sldChg chg="modSp ord">
        <pc:chgData name="Chang, Harry" userId="3e13ec7c-1d2f-401d-9042-c674ae408f6d" providerId="ADAL" clId="{191AAD16-55F5-4ADE-9633-A55AAA93A9F3}" dt="2017-12-13T21:06:03.126" v="10572" actId="478"/>
        <pc:sldMkLst>
          <pc:docMk/>
          <pc:sldMk cId="3242726779" sldId="334"/>
        </pc:sldMkLst>
        <pc:spChg chg="mod">
          <ac:chgData name="Chang, Harry" userId="3e13ec7c-1d2f-401d-9042-c674ae408f6d" providerId="ADAL" clId="{191AAD16-55F5-4ADE-9633-A55AAA93A9F3}" dt="2017-12-13T20:45:03.592" v="10378" actId="14100"/>
          <ac:spMkLst>
            <pc:docMk/>
            <pc:sldMk cId="3242726779" sldId="334"/>
            <ac:spMk id="4" creationId="{00000000-0000-0000-0000-000000000000}"/>
          </ac:spMkLst>
        </pc:spChg>
      </pc:sldChg>
      <pc:sldChg chg="addSp modSp ord">
        <pc:chgData name="Chang, Harry" userId="3e13ec7c-1d2f-401d-9042-c674ae408f6d" providerId="ADAL" clId="{191AAD16-55F5-4ADE-9633-A55AAA93A9F3}" dt="2017-12-13T21:02:38.957" v="10570" actId="1076"/>
        <pc:sldMkLst>
          <pc:docMk/>
          <pc:sldMk cId="3763267271" sldId="335"/>
        </pc:sldMkLst>
        <pc:spChg chg="add mod">
          <ac:chgData name="Chang, Harry" userId="3e13ec7c-1d2f-401d-9042-c674ae408f6d" providerId="ADAL" clId="{191AAD16-55F5-4ADE-9633-A55AAA93A9F3}" dt="2017-12-13T21:02:38.957" v="10570" actId="1076"/>
          <ac:spMkLst>
            <pc:docMk/>
            <pc:sldMk cId="3763267271" sldId="335"/>
            <ac:spMk id="3" creationId="{C6FFE307-E28A-4303-9017-C919CEF1A050}"/>
          </ac:spMkLst>
        </pc:spChg>
      </pc:sldChg>
      <pc:sldChg chg="modSp ord">
        <pc:chgData name="Chang, Harry" userId="3e13ec7c-1d2f-401d-9042-c674ae408f6d" providerId="ADAL" clId="{191AAD16-55F5-4ADE-9633-A55AAA93A9F3}" dt="2017-12-13T21:00:48.112" v="10531" actId="1076"/>
        <pc:sldMkLst>
          <pc:docMk/>
          <pc:sldMk cId="3554150657" sldId="336"/>
        </pc:sldMkLst>
        <pc:spChg chg="mod">
          <ac:chgData name="Chang, Harry" userId="3e13ec7c-1d2f-401d-9042-c674ae408f6d" providerId="ADAL" clId="{191AAD16-55F5-4ADE-9633-A55AAA93A9F3}" dt="2017-12-13T20:45:44.965" v="10385" actId="404"/>
          <ac:spMkLst>
            <pc:docMk/>
            <pc:sldMk cId="3554150657" sldId="336"/>
            <ac:spMk id="4" creationId="{00000000-0000-0000-0000-000000000000}"/>
          </ac:spMkLst>
        </pc:spChg>
      </pc:sldChg>
      <pc:sldChg chg="modSp">
        <pc:chgData name="Chang, Harry" userId="3e13ec7c-1d2f-401d-9042-c674ae408f6d" providerId="ADAL" clId="{191AAD16-55F5-4ADE-9633-A55AAA93A9F3}" dt="2017-12-13T20:45:12.980" v="10380" actId="404"/>
        <pc:sldMkLst>
          <pc:docMk/>
          <pc:sldMk cId="722148516" sldId="337"/>
        </pc:sldMkLst>
        <pc:spChg chg="mod">
          <ac:chgData name="Chang, Harry" userId="3e13ec7c-1d2f-401d-9042-c674ae408f6d" providerId="ADAL" clId="{191AAD16-55F5-4ADE-9633-A55AAA93A9F3}" dt="2017-12-13T20:45:12.980" v="10380" actId="404"/>
          <ac:spMkLst>
            <pc:docMk/>
            <pc:sldMk cId="722148516" sldId="337"/>
            <ac:spMk id="4" creationId="{00000000-0000-0000-0000-000000000000}"/>
          </ac:spMkLst>
        </pc:spChg>
      </pc:sldChg>
      <pc:sldChg chg="modSp ord">
        <pc:chgData name="Chang, Harry" userId="3e13ec7c-1d2f-401d-9042-c674ae408f6d" providerId="ADAL" clId="{191AAD16-55F5-4ADE-9633-A55AAA93A9F3}" dt="2017-12-13T21:00:48.112" v="10531" actId="1076"/>
        <pc:sldMkLst>
          <pc:docMk/>
          <pc:sldMk cId="2566189073" sldId="338"/>
        </pc:sldMkLst>
        <pc:spChg chg="mod">
          <ac:chgData name="Chang, Harry" userId="3e13ec7c-1d2f-401d-9042-c674ae408f6d" providerId="ADAL" clId="{191AAD16-55F5-4ADE-9633-A55AAA93A9F3}" dt="2017-12-13T20:45:31.998" v="10384" actId="404"/>
          <ac:spMkLst>
            <pc:docMk/>
            <pc:sldMk cId="2566189073" sldId="338"/>
            <ac:spMk id="4" creationId="{00000000-0000-0000-0000-000000000000}"/>
          </ac:spMkLst>
        </pc:spChg>
      </pc:sldChg>
      <pc:sldChg chg="addSp delSp modSp delAnim modAnim delCm">
        <pc:chgData name="Chang, Harry" userId="3e13ec7c-1d2f-401d-9042-c674ae408f6d" providerId="ADAL" clId="{191AAD16-55F5-4ADE-9633-A55AAA93A9F3}" dt="2017-12-13T22:50:45.097" v="11186" actId="1076"/>
        <pc:sldMkLst>
          <pc:docMk/>
          <pc:sldMk cId="669698319" sldId="339"/>
        </pc:sldMkLst>
        <pc:spChg chg="del mod">
          <ac:chgData name="Chang, Harry" userId="3e13ec7c-1d2f-401d-9042-c674ae408f6d" providerId="ADAL" clId="{191AAD16-55F5-4ADE-9633-A55AAA93A9F3}" dt="2017-12-13T22:50:41.566" v="11184" actId="1076"/>
          <ac:spMkLst>
            <pc:docMk/>
            <pc:sldMk cId="669698319" sldId="339"/>
            <ac:spMk id="3" creationId="{00000000-0000-0000-0000-000000000000}"/>
          </ac:spMkLst>
        </pc:spChg>
        <pc:spChg chg="add mod">
          <ac:chgData name="Chang, Harry" userId="3e13ec7c-1d2f-401d-9042-c674ae408f6d" providerId="ADAL" clId="{191AAD16-55F5-4ADE-9633-A55AAA93A9F3}" dt="2017-12-13T15:23:20.562" v="7630" actId="1076"/>
          <ac:spMkLst>
            <pc:docMk/>
            <pc:sldMk cId="669698319" sldId="339"/>
            <ac:spMk id="4" creationId="{06D64CDF-56C9-49DA-AF3A-F2DE496332A8}"/>
          </ac:spMkLst>
        </pc:spChg>
        <pc:spChg chg="add del mod">
          <ac:chgData name="Chang, Harry" userId="3e13ec7c-1d2f-401d-9042-c674ae408f6d" providerId="ADAL" clId="{191AAD16-55F5-4ADE-9633-A55AAA93A9F3}" dt="2017-12-13T15:23:04.758" v="7622" actId="478"/>
          <ac:spMkLst>
            <pc:docMk/>
            <pc:sldMk cId="669698319" sldId="339"/>
            <ac:spMk id="5" creationId="{00CF6636-B3F9-4430-8C27-C4B28100B2D3}"/>
          </ac:spMkLst>
        </pc:spChg>
        <pc:picChg chg="add mod">
          <ac:chgData name="Chang, Harry" userId="3e13ec7c-1d2f-401d-9042-c674ae408f6d" providerId="ADAL" clId="{191AAD16-55F5-4ADE-9633-A55AAA93A9F3}" dt="2017-12-13T22:50:45.097" v="11186" actId="1076"/>
          <ac:picMkLst>
            <pc:docMk/>
            <pc:sldMk cId="669698319" sldId="339"/>
            <ac:picMk id="4" creationId="{84BB712D-9F73-4960-9274-98DA3E6509E3}"/>
          </ac:picMkLst>
        </pc:picChg>
        <pc:picChg chg="add del mod">
          <ac:chgData name="Chang, Harry" userId="3e13ec7c-1d2f-401d-9042-c674ae408f6d" providerId="ADAL" clId="{191AAD16-55F5-4ADE-9633-A55AAA93A9F3}" dt="2017-12-13T22:48:20.876" v="11178" actId="478"/>
          <ac:picMkLst>
            <pc:docMk/>
            <pc:sldMk cId="669698319" sldId="339"/>
            <ac:picMk id="5" creationId="{EED6DDE9-BE53-413F-9DAD-BAFF577FE56F}"/>
          </ac:picMkLst>
        </pc:picChg>
        <pc:picChg chg="mod">
          <ac:chgData name="Chang, Harry" userId="3e13ec7c-1d2f-401d-9042-c674ae408f6d" providerId="ADAL" clId="{191AAD16-55F5-4ADE-9633-A55AAA93A9F3}" dt="2017-12-13T15:23:17.865" v="7629" actId="1076"/>
          <ac:picMkLst>
            <pc:docMk/>
            <pc:sldMk cId="669698319" sldId="339"/>
            <ac:picMk id="7" creationId="{00000000-0000-0000-0000-000000000000}"/>
          </ac:picMkLst>
        </pc:picChg>
      </pc:sldChg>
      <pc:sldChg chg="addSp delSp modSp modAnim addCm modCm">
        <pc:chgData name="Chang, Harry" userId="3e13ec7c-1d2f-401d-9042-c674ae408f6d" providerId="ADAL" clId="{191AAD16-55F5-4ADE-9633-A55AAA93A9F3}" dt="2017-12-13T22:01:06.612" v="11166" actId="20577"/>
        <pc:sldMkLst>
          <pc:docMk/>
          <pc:sldMk cId="779860253" sldId="340"/>
        </pc:sldMkLst>
        <pc:spChg chg="mod">
          <ac:chgData name="Chang, Harry" userId="3e13ec7c-1d2f-401d-9042-c674ae408f6d" providerId="ADAL" clId="{191AAD16-55F5-4ADE-9633-A55AAA93A9F3}" dt="2017-12-13T22:01:06.612" v="11166" actId="20577"/>
          <ac:spMkLst>
            <pc:docMk/>
            <pc:sldMk cId="779860253" sldId="340"/>
            <ac:spMk id="6" creationId="{00000000-0000-0000-0000-000000000000}"/>
          </ac:spMkLst>
        </pc:spChg>
        <pc:picChg chg="add del mod">
          <ac:chgData name="Chang, Harry" userId="3e13ec7c-1d2f-401d-9042-c674ae408f6d" providerId="ADAL" clId="{191AAD16-55F5-4ADE-9633-A55AAA93A9F3}" dt="2017-12-13T21:08:26.900" v="10580" actId="478"/>
          <ac:picMkLst>
            <pc:docMk/>
            <pc:sldMk cId="779860253" sldId="340"/>
            <ac:picMk id="2" creationId="{8DDFAE2B-39B7-4820-82B5-111E5F269D9C}"/>
          </ac:picMkLst>
        </pc:picChg>
        <pc:picChg chg="mod">
          <ac:chgData name="Chang, Harry" userId="3e13ec7c-1d2f-401d-9042-c674ae408f6d" providerId="ADAL" clId="{191AAD16-55F5-4ADE-9633-A55AAA93A9F3}" dt="2017-12-13T22:00:06.539" v="11125" actId="1076"/>
          <ac:picMkLst>
            <pc:docMk/>
            <pc:sldMk cId="779860253" sldId="340"/>
            <ac:picMk id="3" creationId="{9DE4B1F4-F5AE-4E50-AE9B-5810C9B71841}"/>
          </ac:picMkLst>
        </pc:picChg>
        <pc:picChg chg="add del mod modCrop">
          <ac:chgData name="Chang, Harry" userId="3e13ec7c-1d2f-401d-9042-c674ae408f6d" providerId="ADAL" clId="{191AAD16-55F5-4ADE-9633-A55AAA93A9F3}" dt="2017-12-13T21:58:02.040" v="11097" actId="478"/>
          <ac:picMkLst>
            <pc:docMk/>
            <pc:sldMk cId="779860253" sldId="340"/>
            <ac:picMk id="5" creationId="{DBD573F7-7CB7-4605-ACD3-EF71AF5BE3A8}"/>
          </ac:picMkLst>
        </pc:picChg>
        <pc:picChg chg="add del mod">
          <ac:chgData name="Chang, Harry" userId="3e13ec7c-1d2f-401d-9042-c674ae408f6d" providerId="ADAL" clId="{191AAD16-55F5-4ADE-9633-A55AAA93A9F3}" dt="2017-12-13T21:08:53.121" v="10583" actId="478"/>
          <ac:picMkLst>
            <pc:docMk/>
            <pc:sldMk cId="779860253" sldId="340"/>
            <ac:picMk id="8" creationId="{6B1000F3-0E78-42EC-9C28-B9438E0B24EB}"/>
          </ac:picMkLst>
        </pc:picChg>
        <pc:picChg chg="add del mod">
          <ac:chgData name="Chang, Harry" userId="3e13ec7c-1d2f-401d-9042-c674ae408f6d" providerId="ADAL" clId="{191AAD16-55F5-4ADE-9633-A55AAA93A9F3}" dt="2017-12-13T21:10:32.801" v="10588" actId="478"/>
          <ac:picMkLst>
            <pc:docMk/>
            <pc:sldMk cId="779860253" sldId="340"/>
            <ac:picMk id="10" creationId="{F8EDE350-D094-4F47-8B98-9B2A510E194B}"/>
          </ac:picMkLst>
        </pc:picChg>
        <pc:picChg chg="add mod">
          <ac:chgData name="Chang, Harry" userId="3e13ec7c-1d2f-401d-9042-c674ae408f6d" providerId="ADAL" clId="{191AAD16-55F5-4ADE-9633-A55AAA93A9F3}" dt="2017-12-13T22:00:18.985" v="11128" actId="1076"/>
          <ac:picMkLst>
            <pc:docMk/>
            <pc:sldMk cId="779860253" sldId="340"/>
            <ac:picMk id="11" creationId="{FE7561C0-2E3E-4619-A590-F9169AD1FE74}"/>
          </ac:picMkLst>
        </pc:picChg>
      </pc:sldChg>
      <pc:sldChg chg="modSp del">
        <pc:chgData name="Chang, Harry" userId="3e13ec7c-1d2f-401d-9042-c674ae408f6d" providerId="ADAL" clId="{191AAD16-55F5-4ADE-9633-A55AAA93A9F3}" dt="2017-12-13T22:09:38.552" v="11172" actId="2696"/>
        <pc:sldMkLst>
          <pc:docMk/>
          <pc:sldMk cId="2910987352" sldId="341"/>
        </pc:sldMkLst>
        <pc:spChg chg="mod">
          <ac:chgData name="Chang, Harry" userId="3e13ec7c-1d2f-401d-9042-c674ae408f6d" providerId="ADAL" clId="{191AAD16-55F5-4ADE-9633-A55AAA93A9F3}" dt="2017-12-13T21:17:21.856" v="11081" actId="14100"/>
          <ac:spMkLst>
            <pc:docMk/>
            <pc:sldMk cId="2910987352" sldId="341"/>
            <ac:spMk id="3" creationId="{00000000-0000-0000-0000-000000000000}"/>
          </ac:spMkLst>
        </pc:spChg>
      </pc:sldChg>
      <pc:sldChg chg="del">
        <pc:chgData name="Chang, Harry" userId="3e13ec7c-1d2f-401d-9042-c674ae408f6d" providerId="ADAL" clId="{191AAD16-55F5-4ADE-9633-A55AAA93A9F3}" dt="2017-12-13T22:07:39.450" v="11168" actId="2696"/>
        <pc:sldMkLst>
          <pc:docMk/>
          <pc:sldMk cId="1917748742" sldId="342"/>
        </pc:sldMkLst>
      </pc:sldChg>
      <pc:sldChg chg="modSp">
        <pc:chgData name="Chang, Harry" userId="3e13ec7c-1d2f-401d-9042-c674ae408f6d" providerId="ADAL" clId="{191AAD16-55F5-4ADE-9633-A55AAA93A9F3}" dt="2017-12-13T21:21:17.017" v="11084" actId="20577"/>
        <pc:sldMkLst>
          <pc:docMk/>
          <pc:sldMk cId="3386376747" sldId="343"/>
        </pc:sldMkLst>
        <pc:spChg chg="mod">
          <ac:chgData name="Chang, Harry" userId="3e13ec7c-1d2f-401d-9042-c674ae408f6d" providerId="ADAL" clId="{191AAD16-55F5-4ADE-9633-A55AAA93A9F3}" dt="2017-12-13T21:21:17.017" v="11084" actId="20577"/>
          <ac:spMkLst>
            <pc:docMk/>
            <pc:sldMk cId="3386376747" sldId="343"/>
            <ac:spMk id="4" creationId="{00000000-0000-0000-0000-000000000000}"/>
          </ac:spMkLst>
        </pc:spChg>
      </pc:sldChg>
      <pc:sldChg chg="modSp">
        <pc:chgData name="Chang, Harry" userId="3e13ec7c-1d2f-401d-9042-c674ae408f6d" providerId="ADAL" clId="{191AAD16-55F5-4ADE-9633-A55AAA93A9F3}" dt="2017-12-13T22:10:08.399" v="11173" actId="1076"/>
        <pc:sldMkLst>
          <pc:docMk/>
          <pc:sldMk cId="4237385630" sldId="344"/>
        </pc:sldMkLst>
        <pc:spChg chg="mod">
          <ac:chgData name="Chang, Harry" userId="3e13ec7c-1d2f-401d-9042-c674ae408f6d" providerId="ADAL" clId="{191AAD16-55F5-4ADE-9633-A55AAA93A9F3}" dt="2017-12-13T22:10:08.399" v="11173" actId="1076"/>
          <ac:spMkLst>
            <pc:docMk/>
            <pc:sldMk cId="4237385630" sldId="344"/>
            <ac:spMk id="4" creationId="{00000000-0000-0000-0000-000000000000}"/>
          </ac:spMkLst>
        </pc:spChg>
      </pc:sldChg>
      <pc:sldChg chg="modSp addCm">
        <pc:chgData name="Chang, Harry" userId="3e13ec7c-1d2f-401d-9042-c674ae408f6d" providerId="ADAL" clId="{191AAD16-55F5-4ADE-9633-A55AAA93A9F3}" dt="2017-12-13T20:58:31.532" v="10523" actId="20577"/>
        <pc:sldMkLst>
          <pc:docMk/>
          <pc:sldMk cId="4146262964" sldId="346"/>
        </pc:sldMkLst>
        <pc:spChg chg="mod">
          <ac:chgData name="Chang, Harry" userId="3e13ec7c-1d2f-401d-9042-c674ae408f6d" providerId="ADAL" clId="{191AAD16-55F5-4ADE-9633-A55AAA93A9F3}" dt="2017-12-13T20:58:31.532" v="10523" actId="20577"/>
          <ac:spMkLst>
            <pc:docMk/>
            <pc:sldMk cId="4146262964" sldId="346"/>
            <ac:spMk id="4" creationId="{00000000-0000-0000-0000-000000000000}"/>
          </ac:spMkLst>
        </pc:spChg>
      </pc:sldChg>
      <pc:sldChg chg="modSp add">
        <pc:chgData name="Chang, Harry" userId="3e13ec7c-1d2f-401d-9042-c674ae408f6d" providerId="ADAL" clId="{191AAD16-55F5-4ADE-9633-A55AAA93A9F3}" dt="2017-12-13T15:13:20.087" v="7569" actId="20577"/>
        <pc:sldMkLst>
          <pc:docMk/>
          <pc:sldMk cId="3199923609" sldId="347"/>
        </pc:sldMkLst>
        <pc:spChg chg="mod">
          <ac:chgData name="Chang, Harry" userId="3e13ec7c-1d2f-401d-9042-c674ae408f6d" providerId="ADAL" clId="{191AAD16-55F5-4ADE-9633-A55AAA93A9F3}" dt="2017-12-13T15:13:20.087" v="7569" actId="20577"/>
          <ac:spMkLst>
            <pc:docMk/>
            <pc:sldMk cId="3199923609" sldId="347"/>
            <ac:spMk id="4" creationId="{00000000-0000-0000-0000-000000000000}"/>
          </ac:spMkLst>
        </pc:spChg>
      </pc:sldChg>
      <pc:sldChg chg="modSp add">
        <pc:chgData name="Chang, Harry" userId="3e13ec7c-1d2f-401d-9042-c674ae408f6d" providerId="ADAL" clId="{191AAD16-55F5-4ADE-9633-A55AAA93A9F3}" dt="2017-12-13T15:13:37.508" v="7589" actId="20577"/>
        <pc:sldMkLst>
          <pc:docMk/>
          <pc:sldMk cId="788176801" sldId="348"/>
        </pc:sldMkLst>
        <pc:spChg chg="mod">
          <ac:chgData name="Chang, Harry" userId="3e13ec7c-1d2f-401d-9042-c674ae408f6d" providerId="ADAL" clId="{191AAD16-55F5-4ADE-9633-A55AAA93A9F3}" dt="2017-12-13T15:13:37.508" v="7589" actId="20577"/>
          <ac:spMkLst>
            <pc:docMk/>
            <pc:sldMk cId="788176801" sldId="348"/>
            <ac:spMk id="4" creationId="{00000000-0000-0000-0000-000000000000}"/>
          </ac:spMkLst>
        </pc:spChg>
      </pc:sldChg>
      <pc:sldChg chg="modSp add">
        <pc:chgData name="Chang, Harry" userId="3e13ec7c-1d2f-401d-9042-c674ae408f6d" providerId="ADAL" clId="{191AAD16-55F5-4ADE-9633-A55AAA93A9F3}" dt="2017-12-13T15:14:36.492" v="7618" actId="20577"/>
        <pc:sldMkLst>
          <pc:docMk/>
          <pc:sldMk cId="876112323" sldId="349"/>
        </pc:sldMkLst>
        <pc:spChg chg="mod">
          <ac:chgData name="Chang, Harry" userId="3e13ec7c-1d2f-401d-9042-c674ae408f6d" providerId="ADAL" clId="{191AAD16-55F5-4ADE-9633-A55AAA93A9F3}" dt="2017-12-13T15:14:36.492" v="7618" actId="20577"/>
          <ac:spMkLst>
            <pc:docMk/>
            <pc:sldMk cId="876112323" sldId="349"/>
            <ac:spMk id="4" creationId="{00000000-0000-0000-0000-000000000000}"/>
          </ac:spMkLst>
        </pc:spChg>
      </pc:sldChg>
      <pc:sldChg chg="modSp">
        <pc:chgData name="Chang, Harry" userId="3e13ec7c-1d2f-401d-9042-c674ae408f6d" providerId="ADAL" clId="{191AAD16-55F5-4ADE-9633-A55AAA93A9F3}" dt="2017-12-13T15:55:56.295" v="7921" actId="20577"/>
        <pc:sldMkLst>
          <pc:docMk/>
          <pc:sldMk cId="2023898694" sldId="353"/>
        </pc:sldMkLst>
        <pc:spChg chg="mod">
          <ac:chgData name="Chang, Harry" userId="3e13ec7c-1d2f-401d-9042-c674ae408f6d" providerId="ADAL" clId="{191AAD16-55F5-4ADE-9633-A55AAA93A9F3}" dt="2017-12-13T15:55:56.295" v="7921" actId="20577"/>
          <ac:spMkLst>
            <pc:docMk/>
            <pc:sldMk cId="2023898694" sldId="353"/>
            <ac:spMk id="3" creationId="{00000000-0000-0000-0000-000000000000}"/>
          </ac:spMkLst>
        </pc:spChg>
      </pc:sldChg>
      <pc:sldChg chg="modSp">
        <pc:chgData name="Chang, Harry" userId="3e13ec7c-1d2f-401d-9042-c674ae408f6d" providerId="ADAL" clId="{191AAD16-55F5-4ADE-9633-A55AAA93A9F3}" dt="2017-12-13T16:13:30.657" v="8694" actId="20577"/>
        <pc:sldMkLst>
          <pc:docMk/>
          <pc:sldMk cId="1299193251" sldId="354"/>
        </pc:sldMkLst>
        <pc:spChg chg="mod">
          <ac:chgData name="Chang, Harry" userId="3e13ec7c-1d2f-401d-9042-c674ae408f6d" providerId="ADAL" clId="{191AAD16-55F5-4ADE-9633-A55AAA93A9F3}" dt="2017-12-13T16:13:30.657" v="8694" actId="20577"/>
          <ac:spMkLst>
            <pc:docMk/>
            <pc:sldMk cId="1299193251" sldId="354"/>
            <ac:spMk id="3" creationId="{00000000-0000-0000-0000-000000000000}"/>
          </ac:spMkLst>
        </pc:spChg>
        <pc:spChg chg="mod">
          <ac:chgData name="Chang, Harry" userId="3e13ec7c-1d2f-401d-9042-c674ae408f6d" providerId="ADAL" clId="{191AAD16-55F5-4ADE-9633-A55AAA93A9F3}" dt="2017-12-13T15:45:56.555" v="7822" actId="404"/>
          <ac:spMkLst>
            <pc:docMk/>
            <pc:sldMk cId="1299193251" sldId="354"/>
            <ac:spMk id="7" creationId="{00000000-0000-0000-0000-000000000000}"/>
          </ac:spMkLst>
        </pc:spChg>
      </pc:sldChg>
      <pc:sldChg chg="addSp delSp modSp add del">
        <pc:chgData name="Chang, Harry" userId="3e13ec7c-1d2f-401d-9042-c674ae408f6d" providerId="ADAL" clId="{191AAD16-55F5-4ADE-9633-A55AAA93A9F3}" dt="2017-12-13T17:01:28.957" v="10245" actId="20577"/>
        <pc:sldMkLst>
          <pc:docMk/>
          <pc:sldMk cId="2872689623" sldId="356"/>
        </pc:sldMkLst>
        <pc:spChg chg="del">
          <ac:chgData name="Chang, Harry" userId="3e13ec7c-1d2f-401d-9042-c674ae408f6d" providerId="ADAL" clId="{191AAD16-55F5-4ADE-9633-A55AAA93A9F3}" dt="2017-12-13T16:04:23.383" v="8093" actId="478"/>
          <ac:spMkLst>
            <pc:docMk/>
            <pc:sldMk cId="2872689623" sldId="356"/>
            <ac:spMk id="2" creationId="{EA3DA016-277F-4F7E-8BE3-4801CFD9A2D5}"/>
          </ac:spMkLst>
        </pc:spChg>
        <pc:spChg chg="del">
          <ac:chgData name="Chang, Harry" userId="3e13ec7c-1d2f-401d-9042-c674ae408f6d" providerId="ADAL" clId="{191AAD16-55F5-4ADE-9633-A55AAA93A9F3}" dt="2017-12-13T16:04:19.310" v="8090" actId="478"/>
          <ac:spMkLst>
            <pc:docMk/>
            <pc:sldMk cId="2872689623" sldId="356"/>
            <ac:spMk id="3" creationId="{F51D8440-1385-4659-9088-693546FE760C}"/>
          </ac:spMkLst>
        </pc:spChg>
        <pc:spChg chg="add mod">
          <ac:chgData name="Chang, Harry" userId="3e13ec7c-1d2f-401d-9042-c674ae408f6d" providerId="ADAL" clId="{191AAD16-55F5-4ADE-9633-A55AAA93A9F3}" dt="2017-12-13T16:54:40.347" v="9508" actId="20577"/>
          <ac:spMkLst>
            <pc:docMk/>
            <pc:sldMk cId="2872689623" sldId="356"/>
            <ac:spMk id="4" creationId="{4BE9943A-1A81-4E43-9784-8B9CB5BA4EDE}"/>
          </ac:spMkLst>
        </pc:spChg>
        <pc:spChg chg="del">
          <ac:chgData name="Chang, Harry" userId="3e13ec7c-1d2f-401d-9042-c674ae408f6d" providerId="ADAL" clId="{191AAD16-55F5-4ADE-9633-A55AAA93A9F3}" dt="2017-12-13T16:04:20.914" v="8091" actId="478"/>
          <ac:spMkLst>
            <pc:docMk/>
            <pc:sldMk cId="2872689623" sldId="356"/>
            <ac:spMk id="4" creationId="{B08D7747-6A52-4FF7-BA30-6C01174C5988}"/>
          </ac:spMkLst>
        </pc:spChg>
        <pc:spChg chg="add mod">
          <ac:chgData name="Chang, Harry" userId="3e13ec7c-1d2f-401d-9042-c674ae408f6d" providerId="ADAL" clId="{191AAD16-55F5-4ADE-9633-A55AAA93A9F3}" dt="2017-12-13T17:01:28.957" v="10245" actId="20577"/>
          <ac:spMkLst>
            <pc:docMk/>
            <pc:sldMk cId="2872689623" sldId="356"/>
            <ac:spMk id="8" creationId="{1CD9050B-D1FE-46FF-B771-7536FCA17DE5}"/>
          </ac:spMkLst>
        </pc:spChg>
        <pc:picChg chg="add mod">
          <ac:chgData name="Chang, Harry" userId="3e13ec7c-1d2f-401d-9042-c674ae408f6d" providerId="ADAL" clId="{191AAD16-55F5-4ADE-9633-A55AAA93A9F3}" dt="2017-12-13T16:59:05.616" v="9870" actId="1076"/>
          <ac:picMkLst>
            <pc:docMk/>
            <pc:sldMk cId="2872689623" sldId="356"/>
            <ac:picMk id="5" creationId="{245EE5B9-9C7D-4D72-ADA3-03A2B95DB6CF}"/>
          </ac:picMkLst>
        </pc:picChg>
        <pc:picChg chg="add del">
          <ac:chgData name="Chang, Harry" userId="3e13ec7c-1d2f-401d-9042-c674ae408f6d" providerId="ADAL" clId="{191AAD16-55F5-4ADE-9633-A55AAA93A9F3}" dt="2017-12-13T17:01:15.330" v="10228" actId="20577"/>
          <ac:picMkLst>
            <pc:docMk/>
            <pc:sldMk cId="2872689623" sldId="356"/>
            <ac:picMk id="8" creationId="{DEA01B05-4C5D-4685-A2F9-D583DD545529}"/>
          </ac:picMkLst>
        </pc:picChg>
        <pc:picChg chg="add del mod">
          <ac:chgData name="Chang, Harry" userId="3e13ec7c-1d2f-401d-9042-c674ae408f6d" providerId="ADAL" clId="{191AAD16-55F5-4ADE-9633-A55AAA93A9F3}" dt="2017-12-13T16:54:49.924" v="9538" actId="478"/>
          <ac:picMkLst>
            <pc:docMk/>
            <pc:sldMk cId="2872689623" sldId="356"/>
            <ac:picMk id="1026" creationId="{FEEEF2E2-1DF2-41FC-9EEE-978504D984EA}"/>
          </ac:picMkLst>
        </pc:picChg>
      </pc:sldChg>
      <pc:sldChg chg="addSp delSp modSp add">
        <pc:chgData name="Chang, Harry" userId="3e13ec7c-1d2f-401d-9042-c674ae408f6d" providerId="ADAL" clId="{191AAD16-55F5-4ADE-9633-A55AAA93A9F3}" dt="2017-12-13T16:53:29.747" v="9458" actId="27636"/>
        <pc:sldMkLst>
          <pc:docMk/>
          <pc:sldMk cId="937634609" sldId="357"/>
        </pc:sldMkLst>
        <pc:spChg chg="del mod">
          <ac:chgData name="Chang, Harry" userId="3e13ec7c-1d2f-401d-9042-c674ae408f6d" providerId="ADAL" clId="{191AAD16-55F5-4ADE-9633-A55AAA93A9F3}" dt="2017-12-13T16:17:55.394" v="9044" actId="478"/>
          <ac:spMkLst>
            <pc:docMk/>
            <pc:sldMk cId="937634609" sldId="357"/>
            <ac:spMk id="2" creationId="{98B4E5A5-1855-423F-A586-2655AAB1667B}"/>
          </ac:spMkLst>
        </pc:spChg>
        <pc:spChg chg="del">
          <ac:chgData name="Chang, Harry" userId="3e13ec7c-1d2f-401d-9042-c674ae408f6d" providerId="ADAL" clId="{191AAD16-55F5-4ADE-9633-A55AAA93A9F3}" dt="2017-12-13T16:17:56.115" v="9045" actId="478"/>
          <ac:spMkLst>
            <pc:docMk/>
            <pc:sldMk cId="937634609" sldId="357"/>
            <ac:spMk id="3" creationId="{9EC548BF-20A1-4F00-AD83-707E1E356931}"/>
          </ac:spMkLst>
        </pc:spChg>
        <pc:spChg chg="del">
          <ac:chgData name="Chang, Harry" userId="3e13ec7c-1d2f-401d-9042-c674ae408f6d" providerId="ADAL" clId="{191AAD16-55F5-4ADE-9633-A55AAA93A9F3}" dt="2017-12-13T16:17:56.831" v="9046" actId="478"/>
          <ac:spMkLst>
            <pc:docMk/>
            <pc:sldMk cId="937634609" sldId="357"/>
            <ac:spMk id="4" creationId="{BBFC8428-9903-42CD-AC9D-60042F692AE3}"/>
          </ac:spMkLst>
        </pc:spChg>
        <pc:spChg chg="add mod">
          <ac:chgData name="Chang, Harry" userId="3e13ec7c-1d2f-401d-9042-c674ae408f6d" providerId="ADAL" clId="{191AAD16-55F5-4ADE-9633-A55AAA93A9F3}" dt="2017-12-13T16:18:05.696" v="9060" actId="20577"/>
          <ac:spMkLst>
            <pc:docMk/>
            <pc:sldMk cId="937634609" sldId="357"/>
            <ac:spMk id="5" creationId="{14DE7D3C-47B4-4496-A866-70EC907F74D4}"/>
          </ac:spMkLst>
        </pc:spChg>
        <pc:spChg chg="add mod">
          <ac:chgData name="Chang, Harry" userId="3e13ec7c-1d2f-401d-9042-c674ae408f6d" providerId="ADAL" clId="{191AAD16-55F5-4ADE-9633-A55AAA93A9F3}" dt="2017-12-13T16:19:18.232" v="9087" actId="1076"/>
          <ac:spMkLst>
            <pc:docMk/>
            <pc:sldMk cId="937634609" sldId="357"/>
            <ac:spMk id="6" creationId="{10EF469B-4091-4BA4-B1C0-FB9387C14259}"/>
          </ac:spMkLst>
        </pc:spChg>
        <pc:spChg chg="add mod">
          <ac:chgData name="Chang, Harry" userId="3e13ec7c-1d2f-401d-9042-c674ae408f6d" providerId="ADAL" clId="{191AAD16-55F5-4ADE-9633-A55AAA93A9F3}" dt="2017-12-13T16:53:29.747" v="9458" actId="27636"/>
          <ac:spMkLst>
            <pc:docMk/>
            <pc:sldMk cId="937634609" sldId="357"/>
            <ac:spMk id="7" creationId="{24BCAA46-44F5-47E9-A0F7-644E4C6600A2}"/>
          </ac:spMkLst>
        </pc:spChg>
        <pc:spChg chg="add mod">
          <ac:chgData name="Chang, Harry" userId="3e13ec7c-1d2f-401d-9042-c674ae408f6d" providerId="ADAL" clId="{191AAD16-55F5-4ADE-9633-A55AAA93A9F3}" dt="2017-12-13T16:21:28.899" v="9401" actId="1076"/>
          <ac:spMkLst>
            <pc:docMk/>
            <pc:sldMk cId="937634609" sldId="357"/>
            <ac:spMk id="8" creationId="{29F2C319-D054-4C0C-A696-65228EFD9B73}"/>
          </ac:spMkLst>
        </pc:spChg>
      </pc:sldChg>
      <pc:sldChg chg="add ord">
        <pc:chgData name="Chang, Harry" userId="3e13ec7c-1d2f-401d-9042-c674ae408f6d" providerId="ADAL" clId="{191AAD16-55F5-4ADE-9633-A55AAA93A9F3}" dt="2017-12-13T16:54:09.705" v="9459" actId="478"/>
        <pc:sldMkLst>
          <pc:docMk/>
          <pc:sldMk cId="697694661" sldId="359"/>
        </pc:sldMkLst>
      </pc:sldChg>
      <pc:sldChg chg="add del">
        <pc:chgData name="Chang, Harry" userId="3e13ec7c-1d2f-401d-9042-c674ae408f6d" providerId="ADAL" clId="{191AAD16-55F5-4ADE-9633-A55AAA93A9F3}" dt="2017-12-13T16:52:39.853" v="9403" actId="20577"/>
        <pc:sldMkLst>
          <pc:docMk/>
          <pc:sldMk cId="2090307986" sldId="359"/>
        </pc:sldMkLst>
      </pc:sldChg>
      <pc:sldChg chg="add">
        <pc:chgData name="Chang, Harry" userId="3e13ec7c-1d2f-401d-9042-c674ae408f6d" providerId="ADAL" clId="{191AAD16-55F5-4ADE-9633-A55AAA93A9F3}" dt="2017-12-13T17:54:11.193" v="10246" actId="404"/>
        <pc:sldMkLst>
          <pc:docMk/>
          <pc:sldMk cId="3968759110" sldId="363"/>
        </pc:sldMkLst>
      </pc:sldChg>
      <pc:sldChg chg="addCm modCm">
        <pc:chgData name="Chang, Harry" userId="3e13ec7c-1d2f-401d-9042-c674ae408f6d" providerId="ADAL" clId="{191AAD16-55F5-4ADE-9633-A55AAA93A9F3}" dt="2017-12-13T19:52:36.366" v="10300" actId="6549"/>
        <pc:sldMkLst>
          <pc:docMk/>
          <pc:sldMk cId="553577059" sldId="366"/>
        </pc:sldMkLst>
      </pc:sldChg>
      <pc:sldChg chg="add">
        <pc:chgData name="Chang, Harry" userId="3e13ec7c-1d2f-401d-9042-c674ae408f6d" providerId="ADAL" clId="{191AAD16-55F5-4ADE-9633-A55AAA93A9F3}" dt="2017-12-13T22:06:12.598" v="11167" actId="1076"/>
        <pc:sldMkLst>
          <pc:docMk/>
          <pc:sldMk cId="3502996296" sldId="386"/>
        </pc:sldMkLst>
      </pc:sldChg>
      <pc:sldChg chg="add del">
        <pc:chgData name="Chang, Harry" userId="3e13ec7c-1d2f-401d-9042-c674ae408f6d" providerId="ADAL" clId="{191AAD16-55F5-4ADE-9633-A55AAA93A9F3}" dt="2017-12-13T22:08:23.453" v="11170" actId="2696"/>
        <pc:sldMkLst>
          <pc:docMk/>
          <pc:sldMk cId="3236636070" sldId="387"/>
        </pc:sldMkLst>
      </pc:sldChg>
      <pc:sldChg chg="add">
        <pc:chgData name="Chang, Harry" userId="3e13ec7c-1d2f-401d-9042-c674ae408f6d" providerId="ADAL" clId="{191AAD16-55F5-4ADE-9633-A55AAA93A9F3}" dt="2017-12-13T22:08:25.861" v="11171" actId="1076"/>
        <pc:sldMkLst>
          <pc:docMk/>
          <pc:sldMk cId="3653831096" sldId="387"/>
        </pc:sldMkLst>
      </pc:sldChg>
      <pc:sldChg chg="addSp delSp modSp setBg">
        <pc:chgData name="Chang, Harry" userId="3e13ec7c-1d2f-401d-9042-c674ae408f6d" providerId="ADAL" clId="{191AAD16-55F5-4ADE-9633-A55AAA93A9F3}" dt="2017-12-14T00:03:42.062" v="11214" actId="20577"/>
        <pc:sldMkLst>
          <pc:docMk/>
          <pc:sldMk cId="3803682546" sldId="389"/>
        </pc:sldMkLst>
        <pc:spChg chg="add del mod">
          <ac:chgData name="Chang, Harry" userId="3e13ec7c-1d2f-401d-9042-c674ae408f6d" providerId="ADAL" clId="{191AAD16-55F5-4ADE-9633-A55AAA93A9F3}" dt="2017-12-14T00:03:32.646" v="11196" actId="478"/>
          <ac:spMkLst>
            <pc:docMk/>
            <pc:sldMk cId="3803682546" sldId="389"/>
            <ac:spMk id="3" creationId="{48E5EBDA-B21B-4DC5-A7C5-2E3DA65819F6}"/>
          </ac:spMkLst>
        </pc:spChg>
        <pc:spChg chg="del">
          <ac:chgData name="Chang, Harry" userId="3e13ec7c-1d2f-401d-9042-c674ae408f6d" providerId="ADAL" clId="{191AAD16-55F5-4ADE-9633-A55AAA93A9F3}" dt="2017-12-14T00:03:30.344" v="11194" actId="478"/>
          <ac:spMkLst>
            <pc:docMk/>
            <pc:sldMk cId="3803682546" sldId="389"/>
            <ac:spMk id="5" creationId="{00000000-0000-0000-0000-000000000000}"/>
          </ac:spMkLst>
        </pc:spChg>
        <pc:spChg chg="add del">
          <ac:chgData name="Chang, Harry" userId="3e13ec7c-1d2f-401d-9042-c674ae408f6d" providerId="ADAL" clId="{191AAD16-55F5-4ADE-9633-A55AAA93A9F3}" dt="2017-12-14T00:03:34.855" v="11197" actId="478"/>
          <ac:spMkLst>
            <pc:docMk/>
            <pc:sldMk cId="3803682546" sldId="389"/>
            <ac:spMk id="7" creationId="{218B57CA-7F75-48C6-80F7-3BE1713D2F3E}"/>
          </ac:spMkLst>
        </pc:spChg>
        <pc:spChg chg="add mod">
          <ac:chgData name="Chang, Harry" userId="3e13ec7c-1d2f-401d-9042-c674ae408f6d" providerId="ADAL" clId="{191AAD16-55F5-4ADE-9633-A55AAA93A9F3}" dt="2017-12-14T00:03:42.062" v="11214" actId="20577"/>
          <ac:spMkLst>
            <pc:docMk/>
            <pc:sldMk cId="3803682546" sldId="389"/>
            <ac:spMk id="8" creationId="{D7C6AE30-AE3E-403E-BE37-D9BFDD41534D}"/>
          </ac:spMkLst>
        </pc:spChg>
      </pc:sldChg>
      <pc:sldChg chg="addSp delSp modSp add">
        <pc:chgData name="Chang, Harry" userId="3e13ec7c-1d2f-401d-9042-c674ae408f6d" providerId="ADAL" clId="{191AAD16-55F5-4ADE-9633-A55AAA93A9F3}" dt="2017-12-14T00:04:56.188" v="11252" actId="20577"/>
        <pc:sldMkLst>
          <pc:docMk/>
          <pc:sldMk cId="1294606754" sldId="398"/>
        </pc:sldMkLst>
        <pc:spChg chg="del">
          <ac:chgData name="Chang, Harry" userId="3e13ec7c-1d2f-401d-9042-c674ae408f6d" providerId="ADAL" clId="{191AAD16-55F5-4ADE-9633-A55AAA93A9F3}" dt="2017-12-14T00:03:48.226" v="11217" actId="478"/>
          <ac:spMkLst>
            <pc:docMk/>
            <pc:sldMk cId="1294606754" sldId="398"/>
            <ac:spMk id="2" creationId="{B3CF365F-8117-42A3-95F4-7AADED8F86D8}"/>
          </ac:spMkLst>
        </pc:spChg>
        <pc:spChg chg="add del">
          <ac:chgData name="Chang, Harry" userId="3e13ec7c-1d2f-401d-9042-c674ae408f6d" providerId="ADAL" clId="{191AAD16-55F5-4ADE-9633-A55AAA93A9F3}" dt="2017-12-14T00:03:46.174" v="11216" actId="20577"/>
          <ac:spMkLst>
            <pc:docMk/>
            <pc:sldMk cId="1294606754" sldId="398"/>
            <ac:spMk id="5" creationId="{02581B89-A65E-4BC2-B8F8-20C3A8FD3663}"/>
          </ac:spMkLst>
        </pc:spChg>
        <pc:spChg chg="add mod">
          <ac:chgData name="Chang, Harry" userId="3e13ec7c-1d2f-401d-9042-c674ae408f6d" providerId="ADAL" clId="{191AAD16-55F5-4ADE-9633-A55AAA93A9F3}" dt="2017-12-14T00:04:56.188" v="11252" actId="20577"/>
          <ac:spMkLst>
            <pc:docMk/>
            <pc:sldMk cId="1294606754" sldId="398"/>
            <ac:spMk id="6" creationId="{A6EBCAC2-2048-45E5-9E17-931EDA4AB76F}"/>
          </ac:spMkLst>
        </pc:spChg>
        <pc:picChg chg="add mod">
          <ac:chgData name="Chang, Harry" userId="3e13ec7c-1d2f-401d-9042-c674ae408f6d" providerId="ADAL" clId="{191AAD16-55F5-4ADE-9633-A55AAA93A9F3}" dt="2017-12-14T00:02:55.353" v="11191" actId="14100"/>
          <ac:picMkLst>
            <pc:docMk/>
            <pc:sldMk cId="1294606754" sldId="398"/>
            <ac:picMk id="4" creationId="{D086E9D2-C191-4F2B-838E-D12D316E762B}"/>
          </ac:picMkLst>
        </pc:picChg>
      </pc:sldChg>
      <pc:sldChg chg="addSp delSp modSp add">
        <pc:chgData name="Chang, Harry" userId="3e13ec7c-1d2f-401d-9042-c674ae408f6d" providerId="ADAL" clId="{191AAD16-55F5-4ADE-9633-A55AAA93A9F3}" dt="2017-12-14T00:04:52.416" v="11250" actId="20577"/>
        <pc:sldMkLst>
          <pc:docMk/>
          <pc:sldMk cId="1934103106" sldId="399"/>
        </pc:sldMkLst>
        <pc:spChg chg="del">
          <ac:chgData name="Chang, Harry" userId="3e13ec7c-1d2f-401d-9042-c674ae408f6d" providerId="ADAL" clId="{191AAD16-55F5-4ADE-9633-A55AAA93A9F3}" dt="2017-12-14T00:04:39.501" v="11231" actId="478"/>
          <ac:spMkLst>
            <pc:docMk/>
            <pc:sldMk cId="1934103106" sldId="399"/>
            <ac:spMk id="2" creationId="{CDE1D5EC-451E-4F66-A95D-A04F0B3AD453}"/>
          </ac:spMkLst>
        </pc:spChg>
        <pc:spChg chg="add mod">
          <ac:chgData name="Chang, Harry" userId="3e13ec7c-1d2f-401d-9042-c674ae408f6d" providerId="ADAL" clId="{191AAD16-55F5-4ADE-9633-A55AAA93A9F3}" dt="2017-12-14T00:04:52.416" v="11250" actId="20577"/>
          <ac:spMkLst>
            <pc:docMk/>
            <pc:sldMk cId="1934103106" sldId="399"/>
            <ac:spMk id="5" creationId="{BF5FA386-AE0B-449A-9FCF-35D0E9D86992}"/>
          </ac:spMkLst>
        </pc:spChg>
        <pc:picChg chg="add">
          <ac:chgData name="Chang, Harry" userId="3e13ec7c-1d2f-401d-9042-c674ae408f6d" providerId="ADAL" clId="{191AAD16-55F5-4ADE-9633-A55AAA93A9F3}" dt="2017-12-14T00:03:02.960" v="11192" actId="20577"/>
          <ac:picMkLst>
            <pc:docMk/>
            <pc:sldMk cId="1934103106" sldId="399"/>
            <ac:picMk id="4" creationId="{FE2AADE2-F747-4F6A-A44F-F4C14ED57498}"/>
          </ac:picMkLst>
        </pc:picChg>
      </pc:sldChg>
    </pc:docChg>
  </pc:docChgLst>
  <pc:docChgLst>
    <pc:chgData name="Laura Ros Freixedes" userId="30e7e4b9-0999-432b-aefb-2db1e8b045a2" providerId="ADAL" clId="{75E62D09-AB13-47F7-8F22-1EFA8C3682D9}"/>
    <pc:docChg chg="undo custSel addSld delSld modSld sldOrd modSection">
      <pc:chgData name="Laura Ros Freixedes" userId="30e7e4b9-0999-432b-aefb-2db1e8b045a2" providerId="ADAL" clId="{75E62D09-AB13-47F7-8F22-1EFA8C3682D9}" dt="2017-12-14T01:57:19.887" v="9510" actId="20577"/>
      <pc:docMkLst>
        <pc:docMk/>
      </pc:docMkLst>
      <pc:sldChg chg="addSp delSp modSp ord modNotesTx">
        <pc:chgData name="Laura Ros Freixedes" userId="30e7e4b9-0999-432b-aefb-2db1e8b045a2" providerId="ADAL" clId="{75E62D09-AB13-47F7-8F22-1EFA8C3682D9}" dt="2017-12-13T23:53:51.475" v="7721" actId="20577"/>
        <pc:sldMkLst>
          <pc:docMk/>
          <pc:sldMk cId="1091152238" sldId="283"/>
        </pc:sldMkLst>
        <pc:spChg chg="mod">
          <ac:chgData name="Laura Ros Freixedes" userId="30e7e4b9-0999-432b-aefb-2db1e8b045a2" providerId="ADAL" clId="{75E62D09-AB13-47F7-8F22-1EFA8C3682D9}" dt="2017-12-13T13:41:13.219" v="306" actId="20577"/>
          <ac:spMkLst>
            <pc:docMk/>
            <pc:sldMk cId="1091152238" sldId="283"/>
            <ac:spMk id="2" creationId="{00000000-0000-0000-0000-000000000000}"/>
          </ac:spMkLst>
        </pc:spChg>
        <pc:spChg chg="mod">
          <ac:chgData name="Laura Ros Freixedes" userId="30e7e4b9-0999-432b-aefb-2db1e8b045a2" providerId="ADAL" clId="{75E62D09-AB13-47F7-8F22-1EFA8C3682D9}" dt="2017-12-13T23:09:07.320" v="7227" actId="20577"/>
          <ac:spMkLst>
            <pc:docMk/>
            <pc:sldMk cId="1091152238" sldId="283"/>
            <ac:spMk id="3" creationId="{00000000-0000-0000-0000-000000000000}"/>
          </ac:spMkLst>
        </pc:spChg>
        <pc:picChg chg="add del mod">
          <ac:chgData name="Laura Ros Freixedes" userId="30e7e4b9-0999-432b-aefb-2db1e8b045a2" providerId="ADAL" clId="{75E62D09-AB13-47F7-8F22-1EFA8C3682D9}" dt="2017-12-13T20:34:25.950" v="4803" actId="478"/>
          <ac:picMkLst>
            <pc:docMk/>
            <pc:sldMk cId="1091152238" sldId="283"/>
            <ac:picMk id="4" creationId="{64AA5187-0AAC-4B95-B271-F6D5A6FB2E77}"/>
          </ac:picMkLst>
        </pc:picChg>
        <pc:cxnChg chg="add del mod">
          <ac:chgData name="Laura Ros Freixedes" userId="30e7e4b9-0999-432b-aefb-2db1e8b045a2" providerId="ADAL" clId="{75E62D09-AB13-47F7-8F22-1EFA8C3682D9}" dt="2017-12-13T20:34:28.199" v="4804" actId="478"/>
          <ac:cxnSpMkLst>
            <pc:docMk/>
            <pc:sldMk cId="1091152238" sldId="283"/>
            <ac:cxnSpMk id="6" creationId="{4043DDC2-BE43-4B6C-931D-BB7125250767}"/>
          </ac:cxnSpMkLst>
        </pc:cxnChg>
      </pc:sldChg>
      <pc:sldChg chg="ord">
        <pc:chgData name="Laura Ros Freixedes" userId="30e7e4b9-0999-432b-aefb-2db1e8b045a2" providerId="ADAL" clId="{75E62D09-AB13-47F7-8F22-1EFA8C3682D9}" dt="2017-12-13T14:11:44.070" v="1043" actId="165"/>
        <pc:sldMkLst>
          <pc:docMk/>
          <pc:sldMk cId="1557109043" sldId="305"/>
        </pc:sldMkLst>
      </pc:sldChg>
      <pc:sldChg chg="ord">
        <pc:chgData name="Laura Ros Freixedes" userId="30e7e4b9-0999-432b-aefb-2db1e8b045a2" providerId="ADAL" clId="{75E62D09-AB13-47F7-8F22-1EFA8C3682D9}" dt="2017-12-13T23:41:59.447" v="7489" actId="20577"/>
        <pc:sldMkLst>
          <pc:docMk/>
          <pc:sldMk cId="4172252485" sldId="313"/>
        </pc:sldMkLst>
      </pc:sldChg>
      <pc:sldChg chg="addSp delSp modSp add del ord">
        <pc:chgData name="Laura Ros Freixedes" userId="30e7e4b9-0999-432b-aefb-2db1e8b045a2" providerId="ADAL" clId="{75E62D09-AB13-47F7-8F22-1EFA8C3682D9}" dt="2017-12-13T21:57:27.859" v="6236" actId="2696"/>
        <pc:sldMkLst>
          <pc:docMk/>
          <pc:sldMk cId="3028868005" sldId="320"/>
        </pc:sldMkLst>
        <pc:spChg chg="mod">
          <ac:chgData name="Laura Ros Freixedes" userId="30e7e4b9-0999-432b-aefb-2db1e8b045a2" providerId="ADAL" clId="{75E62D09-AB13-47F7-8F22-1EFA8C3682D9}" dt="2017-12-13T13:59:13.842" v="583" actId="20577"/>
          <ac:spMkLst>
            <pc:docMk/>
            <pc:sldMk cId="3028868005" sldId="320"/>
            <ac:spMk id="2" creationId="{00000000-0000-0000-0000-000000000000}"/>
          </ac:spMkLst>
        </pc:spChg>
        <pc:spChg chg="del">
          <ac:chgData name="Laura Ros Freixedes" userId="30e7e4b9-0999-432b-aefb-2db1e8b045a2" providerId="ADAL" clId="{75E62D09-AB13-47F7-8F22-1EFA8C3682D9}" dt="2017-12-13T13:42:13.451" v="343" actId="478"/>
          <ac:spMkLst>
            <pc:docMk/>
            <pc:sldMk cId="3028868005" sldId="320"/>
            <ac:spMk id="3" creationId="{00000000-0000-0000-0000-000000000000}"/>
          </ac:spMkLst>
        </pc:spChg>
        <pc:spChg chg="add del mod">
          <ac:chgData name="Laura Ros Freixedes" userId="30e7e4b9-0999-432b-aefb-2db1e8b045a2" providerId="ADAL" clId="{75E62D09-AB13-47F7-8F22-1EFA8C3682D9}" dt="2017-12-13T13:51:48.759" v="345" actId="732"/>
          <ac:spMkLst>
            <pc:docMk/>
            <pc:sldMk cId="3028868005" sldId="320"/>
            <ac:spMk id="5" creationId="{CA218ED6-5F58-43E2-8E44-FE68FCA2A88E}"/>
          </ac:spMkLst>
        </pc:spChg>
        <pc:spChg chg="add del mod">
          <ac:chgData name="Laura Ros Freixedes" userId="30e7e4b9-0999-432b-aefb-2db1e8b045a2" providerId="ADAL" clId="{75E62D09-AB13-47F7-8F22-1EFA8C3682D9}" dt="2017-12-13T13:55:05.771" v="357" actId="732"/>
          <ac:spMkLst>
            <pc:docMk/>
            <pc:sldMk cId="3028868005" sldId="320"/>
            <ac:spMk id="10" creationId="{4FC25963-925D-4C6D-BB9F-28EB6E69DFBC}"/>
          </ac:spMkLst>
        </pc:spChg>
        <pc:spChg chg="add mod">
          <ac:chgData name="Laura Ros Freixedes" userId="30e7e4b9-0999-432b-aefb-2db1e8b045a2" providerId="ADAL" clId="{75E62D09-AB13-47F7-8F22-1EFA8C3682D9}" dt="2017-12-13T21:35:38.877" v="5874" actId="5793"/>
          <ac:spMkLst>
            <pc:docMk/>
            <pc:sldMk cId="3028868005" sldId="320"/>
            <ac:spMk id="13" creationId="{58634A58-89B1-441F-9ACA-89E9FF9D299D}"/>
          </ac:spMkLst>
        </pc:spChg>
        <pc:spChg chg="add del mod">
          <ac:chgData name="Laura Ros Freixedes" userId="30e7e4b9-0999-432b-aefb-2db1e8b045a2" providerId="ADAL" clId="{75E62D09-AB13-47F7-8F22-1EFA8C3682D9}" dt="2017-12-13T21:35:27.413" v="5870" actId="478"/>
          <ac:spMkLst>
            <pc:docMk/>
            <pc:sldMk cId="3028868005" sldId="320"/>
            <ac:spMk id="15" creationId="{8F8E505D-2CEF-48C9-A283-E6AA418D9E4A}"/>
          </ac:spMkLst>
        </pc:spChg>
        <pc:picChg chg="add del mod">
          <ac:chgData name="Laura Ros Freixedes" userId="30e7e4b9-0999-432b-aefb-2db1e8b045a2" providerId="ADAL" clId="{75E62D09-AB13-47F7-8F22-1EFA8C3682D9}" dt="2017-12-13T13:55:04.649" v="356" actId="478"/>
          <ac:picMkLst>
            <pc:docMk/>
            <pc:sldMk cId="3028868005" sldId="320"/>
            <ac:picMk id="7" creationId="{09CF721B-5887-40F8-A014-564CAAFAA16A}"/>
          </ac:picMkLst>
        </pc:picChg>
        <pc:picChg chg="add mod ord modCrop">
          <ac:chgData name="Laura Ros Freixedes" userId="30e7e4b9-0999-432b-aefb-2db1e8b045a2" providerId="ADAL" clId="{75E62D09-AB13-47F7-8F22-1EFA8C3682D9}" dt="2017-12-13T13:56:50.321" v="373" actId="1076"/>
          <ac:picMkLst>
            <pc:docMk/>
            <pc:sldMk cId="3028868005" sldId="320"/>
            <ac:picMk id="8" creationId="{0D87624D-497F-45DE-AAD5-EC8B46E84301}"/>
          </ac:picMkLst>
        </pc:picChg>
        <pc:picChg chg="add del mod modCrop">
          <ac:chgData name="Laura Ros Freixedes" userId="30e7e4b9-0999-432b-aefb-2db1e8b045a2" providerId="ADAL" clId="{75E62D09-AB13-47F7-8F22-1EFA8C3682D9}" dt="2017-12-13T21:34:58.159" v="5864" actId="478"/>
          <ac:picMkLst>
            <pc:docMk/>
            <pc:sldMk cId="3028868005" sldId="320"/>
            <ac:picMk id="12" creationId="{5F045C76-C28B-4C43-BB52-2E0D296E2B77}"/>
          </ac:picMkLst>
        </pc:picChg>
        <pc:picChg chg="add del mod">
          <ac:chgData name="Laura Ros Freixedes" userId="30e7e4b9-0999-432b-aefb-2db1e8b045a2" providerId="ADAL" clId="{75E62D09-AB13-47F7-8F22-1EFA8C3682D9}" dt="2017-12-13T21:36:51.774" v="5875" actId="478"/>
          <ac:picMkLst>
            <pc:docMk/>
            <pc:sldMk cId="3028868005" sldId="320"/>
            <ac:picMk id="16" creationId="{868779B4-1E14-401C-BE99-BE38092CD4CF}"/>
          </ac:picMkLst>
        </pc:picChg>
        <pc:picChg chg="add del mod">
          <ac:chgData name="Laura Ros Freixedes" userId="30e7e4b9-0999-432b-aefb-2db1e8b045a2" providerId="ADAL" clId="{75E62D09-AB13-47F7-8F22-1EFA8C3682D9}" dt="2017-12-13T21:42:23.584" v="5966" actId="2696"/>
          <ac:picMkLst>
            <pc:docMk/>
            <pc:sldMk cId="3028868005" sldId="320"/>
            <ac:picMk id="18" creationId="{3F546D73-AFA9-4236-9148-1C6488997EE2}"/>
          </ac:picMkLst>
        </pc:picChg>
      </pc:sldChg>
      <pc:sldChg chg="modSp add del">
        <pc:chgData name="Laura Ros Freixedes" userId="30e7e4b9-0999-432b-aefb-2db1e8b045a2" providerId="ADAL" clId="{75E62D09-AB13-47F7-8F22-1EFA8C3682D9}" dt="2017-12-13T13:41:53.699" v="323" actId="2696"/>
        <pc:sldMkLst>
          <pc:docMk/>
          <pc:sldMk cId="3404588432" sldId="320"/>
        </pc:sldMkLst>
        <pc:spChg chg="mod">
          <ac:chgData name="Laura Ros Freixedes" userId="30e7e4b9-0999-432b-aefb-2db1e8b045a2" providerId="ADAL" clId="{75E62D09-AB13-47F7-8F22-1EFA8C3682D9}" dt="2017-12-13T13:41:51.497" v="322" actId="20577"/>
          <ac:spMkLst>
            <pc:docMk/>
            <pc:sldMk cId="3404588432" sldId="320"/>
            <ac:spMk id="2" creationId="{1DFA7DB1-2058-406C-93F6-605F36FBC6F5}"/>
          </ac:spMkLst>
        </pc:spChg>
      </pc:sldChg>
      <pc:sldChg chg="addSp delSp modSp add del">
        <pc:chgData name="Laura Ros Freixedes" userId="30e7e4b9-0999-432b-aefb-2db1e8b045a2" providerId="ADAL" clId="{75E62D09-AB13-47F7-8F22-1EFA8C3682D9}" dt="2017-12-13T14:55:07.535" v="1187" actId="2696"/>
        <pc:sldMkLst>
          <pc:docMk/>
          <pc:sldMk cId="2185875812" sldId="321"/>
        </pc:sldMkLst>
        <pc:spChg chg="mod">
          <ac:chgData name="Laura Ros Freixedes" userId="30e7e4b9-0999-432b-aefb-2db1e8b045a2" providerId="ADAL" clId="{75E62D09-AB13-47F7-8F22-1EFA8C3682D9}" dt="2017-12-13T13:59:19.626" v="588" actId="20577"/>
          <ac:spMkLst>
            <pc:docMk/>
            <pc:sldMk cId="2185875812" sldId="321"/>
            <ac:spMk id="2" creationId="{00000000-0000-0000-0000-000000000000}"/>
          </ac:spMkLst>
        </pc:spChg>
        <pc:spChg chg="add del mod">
          <ac:chgData name="Laura Ros Freixedes" userId="30e7e4b9-0999-432b-aefb-2db1e8b045a2" providerId="ADAL" clId="{75E62D09-AB13-47F7-8F22-1EFA8C3682D9}" dt="2017-12-13T14:03:11.294" v="734" actId="478"/>
          <ac:spMkLst>
            <pc:docMk/>
            <pc:sldMk cId="2185875812" sldId="321"/>
            <ac:spMk id="4" creationId="{21B81692-0A1D-4B28-8B66-988ED60F7709}"/>
          </ac:spMkLst>
        </pc:spChg>
        <pc:spChg chg="add mod">
          <ac:chgData name="Laura Ros Freixedes" userId="30e7e4b9-0999-432b-aefb-2db1e8b045a2" providerId="ADAL" clId="{75E62D09-AB13-47F7-8F22-1EFA8C3682D9}" dt="2017-12-13T14:54:24.032" v="1129" actId="1076"/>
          <ac:spMkLst>
            <pc:docMk/>
            <pc:sldMk cId="2185875812" sldId="321"/>
            <ac:spMk id="5" creationId="{EA24E6D1-D0C9-43BB-BAFD-89AD64EA104E}"/>
          </ac:spMkLst>
        </pc:spChg>
        <pc:spChg chg="add del mod">
          <ac:chgData name="Laura Ros Freixedes" userId="30e7e4b9-0999-432b-aefb-2db1e8b045a2" providerId="ADAL" clId="{75E62D09-AB13-47F7-8F22-1EFA8C3682D9}" dt="2017-12-13T14:45:46.009" v="1105" actId="478"/>
          <ac:spMkLst>
            <pc:docMk/>
            <pc:sldMk cId="2185875812" sldId="321"/>
            <ac:spMk id="6" creationId="{C8C030DB-F60A-4525-AE72-387F0BABC08D}"/>
          </ac:spMkLst>
        </pc:spChg>
        <pc:spChg chg="add mod">
          <ac:chgData name="Laura Ros Freixedes" userId="30e7e4b9-0999-432b-aefb-2db1e8b045a2" providerId="ADAL" clId="{75E62D09-AB13-47F7-8F22-1EFA8C3682D9}" dt="2017-12-13T14:52:44.877" v="1111" actId="1076"/>
          <ac:spMkLst>
            <pc:docMk/>
            <pc:sldMk cId="2185875812" sldId="321"/>
            <ac:spMk id="10" creationId="{0CBD06A4-E678-45A2-B2A1-86270A3E0A28}"/>
          </ac:spMkLst>
        </pc:spChg>
        <pc:spChg chg="mod">
          <ac:chgData name="Laura Ros Freixedes" userId="30e7e4b9-0999-432b-aefb-2db1e8b045a2" providerId="ADAL" clId="{75E62D09-AB13-47F7-8F22-1EFA8C3682D9}" dt="2017-12-13T14:10:32.439" v="1040" actId="404"/>
          <ac:spMkLst>
            <pc:docMk/>
            <pc:sldMk cId="2185875812" sldId="321"/>
            <ac:spMk id="13" creationId="{58634A58-89B1-441F-9ACA-89E9FF9D299D}"/>
          </ac:spMkLst>
        </pc:spChg>
        <pc:picChg chg="del">
          <ac:chgData name="Laura Ros Freixedes" userId="30e7e4b9-0999-432b-aefb-2db1e8b045a2" providerId="ADAL" clId="{75E62D09-AB13-47F7-8F22-1EFA8C3682D9}" dt="2017-12-13T14:03:02.297" v="733" actId="478"/>
          <ac:picMkLst>
            <pc:docMk/>
            <pc:sldMk cId="2185875812" sldId="321"/>
            <ac:picMk id="8" creationId="{0D87624D-497F-45DE-AAD5-EC8B46E84301}"/>
          </ac:picMkLst>
        </pc:picChg>
        <pc:picChg chg="del">
          <ac:chgData name="Laura Ros Freixedes" userId="30e7e4b9-0999-432b-aefb-2db1e8b045a2" providerId="ADAL" clId="{75E62D09-AB13-47F7-8F22-1EFA8C3682D9}" dt="2017-12-13T14:03:00.169" v="732" actId="478"/>
          <ac:picMkLst>
            <pc:docMk/>
            <pc:sldMk cId="2185875812" sldId="321"/>
            <ac:picMk id="12" creationId="{5F045C76-C28B-4C43-BB52-2E0D296E2B77}"/>
          </ac:picMkLst>
        </pc:picChg>
        <pc:cxnChg chg="add del mod">
          <ac:chgData name="Laura Ros Freixedes" userId="30e7e4b9-0999-432b-aefb-2db1e8b045a2" providerId="ADAL" clId="{75E62D09-AB13-47F7-8F22-1EFA8C3682D9}" dt="2017-12-13T14:52:57.027" v="1113" actId="478"/>
          <ac:cxnSpMkLst>
            <pc:docMk/>
            <pc:sldMk cId="2185875812" sldId="321"/>
            <ac:cxnSpMk id="9" creationId="{4A3501B7-0EF2-4A54-93E8-0749F6386DC2}"/>
          </ac:cxnSpMkLst>
        </pc:cxnChg>
        <pc:cxnChg chg="add mod">
          <ac:chgData name="Laura Ros Freixedes" userId="30e7e4b9-0999-432b-aefb-2db1e8b045a2" providerId="ADAL" clId="{75E62D09-AB13-47F7-8F22-1EFA8C3682D9}" dt="2017-12-13T14:54:24.032" v="1129" actId="1076"/>
          <ac:cxnSpMkLst>
            <pc:docMk/>
            <pc:sldMk cId="2185875812" sldId="321"/>
            <ac:cxnSpMk id="14" creationId="{17F928A7-A544-4F62-A1A7-FEEC82095E00}"/>
          </ac:cxnSpMkLst>
        </pc:cxnChg>
        <pc:cxnChg chg="add mod">
          <ac:chgData name="Laura Ros Freixedes" userId="30e7e4b9-0999-432b-aefb-2db1e8b045a2" providerId="ADAL" clId="{75E62D09-AB13-47F7-8F22-1EFA8C3682D9}" dt="2017-12-13T14:54:24.032" v="1129" actId="1076"/>
          <ac:cxnSpMkLst>
            <pc:docMk/>
            <pc:sldMk cId="2185875812" sldId="321"/>
            <ac:cxnSpMk id="15" creationId="{F2651087-3F23-4168-92F1-2CD74BF0431A}"/>
          </ac:cxnSpMkLst>
        </pc:cxnChg>
        <pc:cxnChg chg="add mod">
          <ac:chgData name="Laura Ros Freixedes" userId="30e7e4b9-0999-432b-aefb-2db1e8b045a2" providerId="ADAL" clId="{75E62D09-AB13-47F7-8F22-1EFA8C3682D9}" dt="2017-12-13T14:54:24.032" v="1129" actId="1076"/>
          <ac:cxnSpMkLst>
            <pc:docMk/>
            <pc:sldMk cId="2185875812" sldId="321"/>
            <ac:cxnSpMk id="17" creationId="{240808A8-6E96-4421-9B66-70AFBAEF958C}"/>
          </ac:cxnSpMkLst>
        </pc:cxnChg>
        <pc:cxnChg chg="add mod">
          <ac:chgData name="Laura Ros Freixedes" userId="30e7e4b9-0999-432b-aefb-2db1e8b045a2" providerId="ADAL" clId="{75E62D09-AB13-47F7-8F22-1EFA8C3682D9}" dt="2017-12-13T14:54:38.363" v="1135" actId="1036"/>
          <ac:cxnSpMkLst>
            <pc:docMk/>
            <pc:sldMk cId="2185875812" sldId="321"/>
            <ac:cxnSpMk id="19" creationId="{31A79767-0E3B-410D-8646-910DD072228E}"/>
          </ac:cxnSpMkLst>
        </pc:cxnChg>
        <pc:cxnChg chg="add mod">
          <ac:chgData name="Laura Ros Freixedes" userId="30e7e4b9-0999-432b-aefb-2db1e8b045a2" providerId="ADAL" clId="{75E62D09-AB13-47F7-8F22-1EFA8C3682D9}" dt="2017-12-13T14:54:38.363" v="1135" actId="1036"/>
          <ac:cxnSpMkLst>
            <pc:docMk/>
            <pc:sldMk cId="2185875812" sldId="321"/>
            <ac:cxnSpMk id="20" creationId="{FC1D46CA-D8BD-40C7-AC3A-9478EB2D2F6F}"/>
          </ac:cxnSpMkLst>
        </pc:cxnChg>
        <pc:cxnChg chg="add mod">
          <ac:chgData name="Laura Ros Freixedes" userId="30e7e4b9-0999-432b-aefb-2db1e8b045a2" providerId="ADAL" clId="{75E62D09-AB13-47F7-8F22-1EFA8C3682D9}" dt="2017-12-13T14:54:38.363" v="1135" actId="1036"/>
          <ac:cxnSpMkLst>
            <pc:docMk/>
            <pc:sldMk cId="2185875812" sldId="321"/>
            <ac:cxnSpMk id="21" creationId="{3C71B2D6-8E29-436B-801B-7A5E7F0D024B}"/>
          </ac:cxnSpMkLst>
        </pc:cxnChg>
      </pc:sldChg>
      <pc:sldChg chg="addSp delSp modSp add modNotesTx">
        <pc:chgData name="Laura Ros Freixedes" userId="30e7e4b9-0999-432b-aefb-2db1e8b045a2" providerId="ADAL" clId="{75E62D09-AB13-47F7-8F22-1EFA8C3682D9}" dt="2017-12-14T00:39:44.983" v="8514"/>
        <pc:sldMkLst>
          <pc:docMk/>
          <pc:sldMk cId="1232699077" sldId="322"/>
        </pc:sldMkLst>
        <pc:spChg chg="mod">
          <ac:chgData name="Laura Ros Freixedes" userId="30e7e4b9-0999-432b-aefb-2db1e8b045a2" providerId="ADAL" clId="{75E62D09-AB13-47F7-8F22-1EFA8C3682D9}" dt="2017-12-13T13:59:24.375" v="589" actId="20577"/>
          <ac:spMkLst>
            <pc:docMk/>
            <pc:sldMk cId="1232699077" sldId="322"/>
            <ac:spMk id="2" creationId="{00000000-0000-0000-0000-000000000000}"/>
          </ac:spMkLst>
        </pc:spChg>
        <pc:spChg chg="add del mod">
          <ac:chgData name="Laura Ros Freixedes" userId="30e7e4b9-0999-432b-aefb-2db1e8b045a2" providerId="ADAL" clId="{75E62D09-AB13-47F7-8F22-1EFA8C3682D9}" dt="2017-12-13T14:00:37.889" v="629" actId="478"/>
          <ac:spMkLst>
            <pc:docMk/>
            <pc:sldMk cId="1232699077" sldId="322"/>
            <ac:spMk id="4" creationId="{149F89E3-1EB9-4818-AE35-953676885E19}"/>
          </ac:spMkLst>
        </pc:spChg>
        <pc:spChg chg="mod">
          <ac:chgData name="Laura Ros Freixedes" userId="30e7e4b9-0999-432b-aefb-2db1e8b045a2" providerId="ADAL" clId="{75E62D09-AB13-47F7-8F22-1EFA8C3682D9}" dt="2017-12-14T00:02:57.027" v="8198" actId="20577"/>
          <ac:spMkLst>
            <pc:docMk/>
            <pc:sldMk cId="1232699077" sldId="322"/>
            <ac:spMk id="13" creationId="{58634A58-89B1-441F-9ACA-89E9FF9D299D}"/>
          </ac:spMkLst>
        </pc:spChg>
        <pc:spChg chg="add mod topLvl">
          <ac:chgData name="Laura Ros Freixedes" userId="30e7e4b9-0999-432b-aefb-2db1e8b045a2" providerId="ADAL" clId="{75E62D09-AB13-47F7-8F22-1EFA8C3682D9}" dt="2017-12-13T23:20:30.303" v="7236" actId="1036"/>
          <ac:spMkLst>
            <pc:docMk/>
            <pc:sldMk cId="1232699077" sldId="322"/>
            <ac:spMk id="17" creationId="{98B0A0E2-9CE0-496C-8E7D-6F55BDE36628}"/>
          </ac:spMkLst>
        </pc:spChg>
        <pc:spChg chg="add mod topLvl">
          <ac:chgData name="Laura Ros Freixedes" userId="30e7e4b9-0999-432b-aefb-2db1e8b045a2" providerId="ADAL" clId="{75E62D09-AB13-47F7-8F22-1EFA8C3682D9}" dt="2017-12-13T22:51:19.421" v="7039" actId="165"/>
          <ac:spMkLst>
            <pc:docMk/>
            <pc:sldMk cId="1232699077" sldId="322"/>
            <ac:spMk id="18" creationId="{003F38D2-8CB5-4BA8-A503-091D161747B2}"/>
          </ac:spMkLst>
        </pc:spChg>
        <pc:spChg chg="add del mod">
          <ac:chgData name="Laura Ros Freixedes" userId="30e7e4b9-0999-432b-aefb-2db1e8b045a2" providerId="ADAL" clId="{75E62D09-AB13-47F7-8F22-1EFA8C3682D9}" dt="2017-12-13T22:51:20.465" v="7041" actId="20577"/>
          <ac:spMkLst>
            <pc:docMk/>
            <pc:sldMk cId="1232699077" sldId="322"/>
            <ac:spMk id="52" creationId="{E18D9258-2694-4AC7-B699-292CA4277177}"/>
          </ac:spMkLst>
        </pc:spChg>
        <pc:spChg chg="add mod">
          <ac:chgData name="Laura Ros Freixedes" userId="30e7e4b9-0999-432b-aefb-2db1e8b045a2" providerId="ADAL" clId="{75E62D09-AB13-47F7-8F22-1EFA8C3682D9}" dt="2017-12-13T22:52:23.690" v="7081" actId="1076"/>
          <ac:spMkLst>
            <pc:docMk/>
            <pc:sldMk cId="1232699077" sldId="322"/>
            <ac:spMk id="56" creationId="{EF57743F-CC2B-4919-BAF3-1381A8213C19}"/>
          </ac:spMkLst>
        </pc:spChg>
        <pc:spChg chg="add mod">
          <ac:chgData name="Laura Ros Freixedes" userId="30e7e4b9-0999-432b-aefb-2db1e8b045a2" providerId="ADAL" clId="{75E62D09-AB13-47F7-8F22-1EFA8C3682D9}" dt="2017-12-14T00:39:44.983" v="8514"/>
          <ac:spMkLst>
            <pc:docMk/>
            <pc:sldMk cId="1232699077" sldId="322"/>
            <ac:spMk id="57" creationId="{D1FBD197-B8C7-4592-97E8-3D6997557FA3}"/>
          </ac:spMkLst>
        </pc:spChg>
        <pc:spChg chg="add mod">
          <ac:chgData name="Laura Ros Freixedes" userId="30e7e4b9-0999-432b-aefb-2db1e8b045a2" providerId="ADAL" clId="{75E62D09-AB13-47F7-8F22-1EFA8C3682D9}" dt="2017-12-14T00:39:33.720" v="8510"/>
          <ac:spMkLst>
            <pc:docMk/>
            <pc:sldMk cId="1232699077" sldId="322"/>
            <ac:spMk id="58" creationId="{9203B505-F464-4552-B862-444B6A3520E8}"/>
          </ac:spMkLst>
        </pc:spChg>
        <pc:spChg chg="add mod">
          <ac:chgData name="Laura Ros Freixedes" userId="30e7e4b9-0999-432b-aefb-2db1e8b045a2" providerId="ADAL" clId="{75E62D09-AB13-47F7-8F22-1EFA8C3682D9}" dt="2017-12-14T00:39:39.264" v="8512"/>
          <ac:spMkLst>
            <pc:docMk/>
            <pc:sldMk cId="1232699077" sldId="322"/>
            <ac:spMk id="59" creationId="{666CEA8C-198C-48AA-9849-757B87B2BEF6}"/>
          </ac:spMkLst>
        </pc:spChg>
        <pc:spChg chg="add mod">
          <ac:chgData name="Laura Ros Freixedes" userId="30e7e4b9-0999-432b-aefb-2db1e8b045a2" providerId="ADAL" clId="{75E62D09-AB13-47F7-8F22-1EFA8C3682D9}" dt="2017-12-14T00:39:24.335" v="8508"/>
          <ac:spMkLst>
            <pc:docMk/>
            <pc:sldMk cId="1232699077" sldId="322"/>
            <ac:spMk id="60" creationId="{5E7295CB-05B7-4D5E-909B-57EEB82A8BD9}"/>
          </ac:spMkLst>
        </pc:spChg>
        <pc:grpChg chg="add mod topLvl">
          <ac:chgData name="Laura Ros Freixedes" userId="30e7e4b9-0999-432b-aefb-2db1e8b045a2" providerId="ADAL" clId="{75E62D09-AB13-47F7-8F22-1EFA8C3682D9}" dt="2017-12-13T22:51:35.213" v="7058" actId="1076"/>
          <ac:grpSpMkLst>
            <pc:docMk/>
            <pc:sldMk cId="1232699077" sldId="322"/>
            <ac:grpSpMk id="25" creationId="{C1F402F5-7BEF-4002-8394-32C93A962ADD}"/>
          </ac:grpSpMkLst>
        </pc:grpChg>
        <pc:grpChg chg="add mod topLvl">
          <ac:chgData name="Laura Ros Freixedes" userId="30e7e4b9-0999-432b-aefb-2db1e8b045a2" providerId="ADAL" clId="{75E62D09-AB13-47F7-8F22-1EFA8C3682D9}" dt="2017-12-13T22:51:38.427" v="7059" actId="1076"/>
          <ac:grpSpMkLst>
            <pc:docMk/>
            <pc:sldMk cId="1232699077" sldId="322"/>
            <ac:grpSpMk id="28" creationId="{06A66530-0B01-4ED3-A612-3F6BE2A656D8}"/>
          </ac:grpSpMkLst>
        </pc:grpChg>
        <pc:grpChg chg="add del mod">
          <ac:chgData name="Laura Ros Freixedes" userId="30e7e4b9-0999-432b-aefb-2db1e8b045a2" providerId="ADAL" clId="{75E62D09-AB13-47F7-8F22-1EFA8C3682D9}" dt="2017-12-13T22:51:19.421" v="7039" actId="165"/>
          <ac:grpSpMkLst>
            <pc:docMk/>
            <pc:sldMk cId="1232699077" sldId="322"/>
            <ac:grpSpMk id="35" creationId="{B9B29228-82DF-4383-9F1A-2ACA02CD5D99}"/>
          </ac:grpSpMkLst>
        </pc:grpChg>
        <pc:picChg chg="del">
          <ac:chgData name="Laura Ros Freixedes" userId="30e7e4b9-0999-432b-aefb-2db1e8b045a2" providerId="ADAL" clId="{75E62D09-AB13-47F7-8F22-1EFA8C3682D9}" dt="2017-12-13T14:00:30.380" v="628" actId="478"/>
          <ac:picMkLst>
            <pc:docMk/>
            <pc:sldMk cId="1232699077" sldId="322"/>
            <ac:picMk id="8" creationId="{0D87624D-497F-45DE-AAD5-EC8B46E84301}"/>
          </ac:picMkLst>
        </pc:picChg>
        <pc:picChg chg="del">
          <ac:chgData name="Laura Ros Freixedes" userId="30e7e4b9-0999-432b-aefb-2db1e8b045a2" providerId="ADAL" clId="{75E62D09-AB13-47F7-8F22-1EFA8C3682D9}" dt="2017-12-13T14:00:27.719" v="627" actId="478"/>
          <ac:picMkLst>
            <pc:docMk/>
            <pc:sldMk cId="1232699077" sldId="322"/>
            <ac:picMk id="12" creationId="{5F045C76-C28B-4C43-BB52-2E0D296E2B77}"/>
          </ac:picMkLst>
        </pc:picChg>
        <pc:picChg chg="add mod">
          <ac:chgData name="Laura Ros Freixedes" userId="30e7e4b9-0999-432b-aefb-2db1e8b045a2" providerId="ADAL" clId="{75E62D09-AB13-47F7-8F22-1EFA8C3682D9}" dt="2017-12-13T22:48:03.961" v="6823" actId="14100"/>
          <ac:picMkLst>
            <pc:docMk/>
            <pc:sldMk cId="1232699077" sldId="322"/>
            <ac:picMk id="31" creationId="{A600DB1D-314A-4932-A5A4-61331C67FB97}"/>
          </ac:picMkLst>
        </pc:picChg>
        <pc:cxnChg chg="add del mod">
          <ac:chgData name="Laura Ros Freixedes" userId="30e7e4b9-0999-432b-aefb-2db1e8b045a2" providerId="ADAL" clId="{75E62D09-AB13-47F7-8F22-1EFA8C3682D9}" dt="2017-12-13T21:59:35.733" v="6293" actId="478"/>
          <ac:cxnSpMkLst>
            <pc:docMk/>
            <pc:sldMk cId="1232699077" sldId="322"/>
            <ac:cxnSpMk id="6" creationId="{1E6F9DC4-D50B-4392-8223-8C7535DB9262}"/>
          </ac:cxnSpMkLst>
        </pc:cxnChg>
        <pc:cxnChg chg="add mod topLvl">
          <ac:chgData name="Laura Ros Freixedes" userId="30e7e4b9-0999-432b-aefb-2db1e8b045a2" providerId="ADAL" clId="{75E62D09-AB13-47F7-8F22-1EFA8C3682D9}" dt="2017-12-13T22:51:19.421" v="7039" actId="165"/>
          <ac:cxnSpMkLst>
            <pc:docMk/>
            <pc:sldMk cId="1232699077" sldId="322"/>
            <ac:cxnSpMk id="10" creationId="{5E75F91A-1099-4999-B783-5BBE2FAC441D}"/>
          </ac:cxnSpMkLst>
        </pc:cxnChg>
        <pc:cxnChg chg="add mod topLvl">
          <ac:chgData name="Laura Ros Freixedes" userId="30e7e4b9-0999-432b-aefb-2db1e8b045a2" providerId="ADAL" clId="{75E62D09-AB13-47F7-8F22-1EFA8C3682D9}" dt="2017-12-13T22:51:19.421" v="7039" actId="165"/>
          <ac:cxnSpMkLst>
            <pc:docMk/>
            <pc:sldMk cId="1232699077" sldId="322"/>
            <ac:cxnSpMk id="11" creationId="{ADC32097-4006-44DB-ABC6-DAB9845CD527}"/>
          </ac:cxnSpMkLst>
        </pc:cxnChg>
        <pc:cxnChg chg="add mod ord">
          <ac:chgData name="Laura Ros Freixedes" userId="30e7e4b9-0999-432b-aefb-2db1e8b045a2" providerId="ADAL" clId="{75E62D09-AB13-47F7-8F22-1EFA8C3682D9}" dt="2017-12-14T00:37:11.345" v="8452" actId="692"/>
          <ac:cxnSpMkLst>
            <pc:docMk/>
            <pc:sldMk cId="1232699077" sldId="322"/>
            <ac:cxnSpMk id="37" creationId="{F19E4893-A784-4344-A052-6BB45704377C}"/>
          </ac:cxnSpMkLst>
        </pc:cxnChg>
        <pc:cxnChg chg="add mod ord">
          <ac:chgData name="Laura Ros Freixedes" userId="30e7e4b9-0999-432b-aefb-2db1e8b045a2" providerId="ADAL" clId="{75E62D09-AB13-47F7-8F22-1EFA8C3682D9}" dt="2017-12-14T00:37:22.014" v="8454" actId="1036"/>
          <ac:cxnSpMkLst>
            <pc:docMk/>
            <pc:sldMk cId="1232699077" sldId="322"/>
            <ac:cxnSpMk id="40" creationId="{D244024F-B174-41F1-8A20-0FFAC489DBA3}"/>
          </ac:cxnSpMkLst>
        </pc:cxnChg>
        <pc:cxnChg chg="add mod">
          <ac:chgData name="Laura Ros Freixedes" userId="30e7e4b9-0999-432b-aefb-2db1e8b045a2" providerId="ADAL" clId="{75E62D09-AB13-47F7-8F22-1EFA8C3682D9}" dt="2017-12-13T22:48:03.961" v="6823" actId="14100"/>
          <ac:cxnSpMkLst>
            <pc:docMk/>
            <pc:sldMk cId="1232699077" sldId="322"/>
            <ac:cxnSpMk id="43" creationId="{8AE374B0-104E-48E1-9339-B172FE4AAD15}"/>
          </ac:cxnSpMkLst>
        </pc:cxnChg>
      </pc:sldChg>
      <pc:sldChg chg="addSp delSp modSp add">
        <pc:chgData name="Laura Ros Freixedes" userId="30e7e4b9-0999-432b-aefb-2db1e8b045a2" providerId="ADAL" clId="{75E62D09-AB13-47F7-8F22-1EFA8C3682D9}" dt="2017-12-14T00:03:28.989" v="8220" actId="1038"/>
        <pc:sldMkLst>
          <pc:docMk/>
          <pc:sldMk cId="1334338907" sldId="328"/>
        </pc:sldMkLst>
        <pc:spChg chg="mod">
          <ac:chgData name="Laura Ros Freixedes" userId="30e7e4b9-0999-432b-aefb-2db1e8b045a2" providerId="ADAL" clId="{75E62D09-AB13-47F7-8F22-1EFA8C3682D9}" dt="2017-12-13T17:44:34.164" v="4058" actId="20577"/>
          <ac:spMkLst>
            <pc:docMk/>
            <pc:sldMk cId="1334338907" sldId="328"/>
            <ac:spMk id="2" creationId="{00000000-0000-0000-0000-000000000000}"/>
          </ac:spMkLst>
        </pc:spChg>
        <pc:spChg chg="add del mod">
          <ac:chgData name="Laura Ros Freixedes" userId="30e7e4b9-0999-432b-aefb-2db1e8b045a2" providerId="ADAL" clId="{75E62D09-AB13-47F7-8F22-1EFA8C3682D9}" dt="2017-12-13T20:22:05.137" v="4344" actId="20577"/>
          <ac:spMkLst>
            <pc:docMk/>
            <pc:sldMk cId="1334338907" sldId="328"/>
            <ac:spMk id="4" creationId="{0AEB297A-2940-4C2E-8BBE-D4FD0D74DE03}"/>
          </ac:spMkLst>
        </pc:spChg>
        <pc:spChg chg="add mod">
          <ac:chgData name="Laura Ros Freixedes" userId="30e7e4b9-0999-432b-aefb-2db1e8b045a2" providerId="ADAL" clId="{75E62D09-AB13-47F7-8F22-1EFA8C3682D9}" dt="2017-12-14T00:03:28.989" v="8220" actId="1038"/>
          <ac:spMkLst>
            <pc:docMk/>
            <pc:sldMk cId="1334338907" sldId="328"/>
            <ac:spMk id="7" creationId="{8024D9E4-0354-477B-9F72-C6E322B6AE63}"/>
          </ac:spMkLst>
        </pc:spChg>
        <pc:spChg chg="mod">
          <ac:chgData name="Laura Ros Freixedes" userId="30e7e4b9-0999-432b-aefb-2db1e8b045a2" providerId="ADAL" clId="{75E62D09-AB13-47F7-8F22-1EFA8C3682D9}" dt="2017-12-14T00:03:23.207" v="8201" actId="14100"/>
          <ac:spMkLst>
            <pc:docMk/>
            <pc:sldMk cId="1334338907" sldId="328"/>
            <ac:spMk id="13" creationId="{58634A58-89B1-441F-9ACA-89E9FF9D299D}"/>
          </ac:spMkLst>
        </pc:spChg>
        <pc:picChg chg="add del mod">
          <ac:chgData name="Laura Ros Freixedes" userId="30e7e4b9-0999-432b-aefb-2db1e8b045a2" providerId="ADAL" clId="{75E62D09-AB13-47F7-8F22-1EFA8C3682D9}" dt="2017-12-13T20:22:44.263" v="4356" actId="478"/>
          <ac:picMkLst>
            <pc:docMk/>
            <pc:sldMk cId="1334338907" sldId="328"/>
            <ac:picMk id="5" creationId="{D73F7A7E-8BD6-4C7C-875A-E6705976CDE8}"/>
          </ac:picMkLst>
        </pc:picChg>
        <pc:picChg chg="add mod">
          <ac:chgData name="Laura Ros Freixedes" userId="30e7e4b9-0999-432b-aefb-2db1e8b045a2" providerId="ADAL" clId="{75E62D09-AB13-47F7-8F22-1EFA8C3682D9}" dt="2017-12-13T23:31:57.323" v="7241" actId="14100"/>
          <ac:picMkLst>
            <pc:docMk/>
            <pc:sldMk cId="1334338907" sldId="328"/>
            <ac:picMk id="8" creationId="{FA8FE5DA-E79D-49A9-B8F2-5C9B02B701FA}"/>
          </ac:picMkLst>
        </pc:picChg>
        <pc:cxnChg chg="add mod">
          <ac:chgData name="Laura Ros Freixedes" userId="30e7e4b9-0999-432b-aefb-2db1e8b045a2" providerId="ADAL" clId="{75E62D09-AB13-47F7-8F22-1EFA8C3682D9}" dt="2017-12-13T23:32:01.300" v="7242" actId="1076"/>
          <ac:cxnSpMkLst>
            <pc:docMk/>
            <pc:sldMk cId="1334338907" sldId="328"/>
            <ac:cxnSpMk id="9" creationId="{336405A3-AD46-4A71-9EC3-1BD8880BEC19}"/>
          </ac:cxnSpMkLst>
        </pc:cxnChg>
      </pc:sldChg>
      <pc:sldChg chg="addSp delSp modSp add del">
        <pc:chgData name="Laura Ros Freixedes" userId="30e7e4b9-0999-432b-aefb-2db1e8b045a2" providerId="ADAL" clId="{75E62D09-AB13-47F7-8F22-1EFA8C3682D9}" dt="2017-12-13T17:44:29.726" v="4054" actId="2696"/>
        <pc:sldMkLst>
          <pc:docMk/>
          <pc:sldMk cId="599077319" sldId="329"/>
        </pc:sldMkLst>
        <pc:spChg chg="mod">
          <ac:chgData name="Laura Ros Freixedes" userId="30e7e4b9-0999-432b-aefb-2db1e8b045a2" providerId="ADAL" clId="{75E62D09-AB13-47F7-8F22-1EFA8C3682D9}" dt="2017-12-13T14:14:10.129" v="1075" actId="20577"/>
          <ac:spMkLst>
            <pc:docMk/>
            <pc:sldMk cId="599077319" sldId="329"/>
            <ac:spMk id="2" creationId="{00000000-0000-0000-0000-000000000000}"/>
          </ac:spMkLst>
        </pc:spChg>
        <pc:spChg chg="del mod">
          <ac:chgData name="Laura Ros Freixedes" userId="30e7e4b9-0999-432b-aefb-2db1e8b045a2" providerId="ADAL" clId="{75E62D09-AB13-47F7-8F22-1EFA8C3682D9}" dt="2017-12-13T17:43:56.465" v="4048" actId="2696"/>
          <ac:spMkLst>
            <pc:docMk/>
            <pc:sldMk cId="599077319" sldId="329"/>
            <ac:spMk id="13" creationId="{58634A58-89B1-441F-9ACA-89E9FF9D299D}"/>
          </ac:spMkLst>
        </pc:spChg>
        <pc:picChg chg="add del mod">
          <ac:chgData name="Laura Ros Freixedes" userId="30e7e4b9-0999-432b-aefb-2db1e8b045a2" providerId="ADAL" clId="{75E62D09-AB13-47F7-8F22-1EFA8C3682D9}" dt="2017-12-13T17:00:23.901" v="3594" actId="478"/>
          <ac:picMkLst>
            <pc:docMk/>
            <pc:sldMk cId="599077319" sldId="329"/>
            <ac:picMk id="4" creationId="{4EE4A00F-424D-4827-BBE7-8EF2C7A8C218}"/>
          </ac:picMkLst>
        </pc:picChg>
      </pc:sldChg>
      <pc:sldChg chg="addSp delSp modSp add">
        <pc:chgData name="Laura Ros Freixedes" userId="30e7e4b9-0999-432b-aefb-2db1e8b045a2" providerId="ADAL" clId="{75E62D09-AB13-47F7-8F22-1EFA8C3682D9}" dt="2017-12-13T23:56:06.433" v="7911" actId="20577"/>
        <pc:sldMkLst>
          <pc:docMk/>
          <pc:sldMk cId="2781096987" sldId="330"/>
        </pc:sldMkLst>
        <pc:spChg chg="mod">
          <ac:chgData name="Laura Ros Freixedes" userId="30e7e4b9-0999-432b-aefb-2db1e8b045a2" providerId="ADAL" clId="{75E62D09-AB13-47F7-8F22-1EFA8C3682D9}" dt="2017-12-13T23:07:24.505" v="7219" actId="20577"/>
          <ac:spMkLst>
            <pc:docMk/>
            <pc:sldMk cId="2781096987" sldId="330"/>
            <ac:spMk id="2" creationId="{00000000-0000-0000-0000-000000000000}"/>
          </ac:spMkLst>
        </pc:spChg>
        <pc:spChg chg="mod">
          <ac:chgData name="Laura Ros Freixedes" userId="30e7e4b9-0999-432b-aefb-2db1e8b045a2" providerId="ADAL" clId="{75E62D09-AB13-47F7-8F22-1EFA8C3682D9}" dt="2017-12-13T23:56:06.433" v="7911" actId="20577"/>
          <ac:spMkLst>
            <pc:docMk/>
            <pc:sldMk cId="2781096987" sldId="330"/>
            <ac:spMk id="13" creationId="{58634A58-89B1-441F-9ACA-89E9FF9D299D}"/>
          </ac:spMkLst>
        </pc:spChg>
        <pc:picChg chg="add del mod">
          <ac:chgData name="Laura Ros Freixedes" userId="30e7e4b9-0999-432b-aefb-2db1e8b045a2" providerId="ADAL" clId="{75E62D09-AB13-47F7-8F22-1EFA8C3682D9}" dt="2017-12-13T16:38:55.766" v="3364" actId="1076"/>
          <ac:picMkLst>
            <pc:docMk/>
            <pc:sldMk cId="2781096987" sldId="330"/>
            <ac:picMk id="4" creationId="{684E3208-011F-4C1D-9BB3-9F544DDA09E6}"/>
          </ac:picMkLst>
        </pc:picChg>
      </pc:sldChg>
      <pc:sldChg chg="addSp delSp modSp add del">
        <pc:chgData name="Laura Ros Freixedes" userId="30e7e4b9-0999-432b-aefb-2db1e8b045a2" providerId="ADAL" clId="{75E62D09-AB13-47F7-8F22-1EFA8C3682D9}" dt="2017-12-14T00:14:10.850" v="8289" actId="2696"/>
        <pc:sldMkLst>
          <pc:docMk/>
          <pc:sldMk cId="3235573736" sldId="331"/>
        </pc:sldMkLst>
        <pc:spChg chg="mod">
          <ac:chgData name="Laura Ros Freixedes" userId="30e7e4b9-0999-432b-aefb-2db1e8b045a2" providerId="ADAL" clId="{75E62D09-AB13-47F7-8F22-1EFA8C3682D9}" dt="2017-12-13T15:54:19.830" v="2990" actId="1076"/>
          <ac:spMkLst>
            <pc:docMk/>
            <pc:sldMk cId="3235573736" sldId="331"/>
            <ac:spMk id="2" creationId="{00000000-0000-0000-0000-000000000000}"/>
          </ac:spMkLst>
        </pc:spChg>
        <pc:spChg chg="mod ord">
          <ac:chgData name="Laura Ros Freixedes" userId="30e7e4b9-0999-432b-aefb-2db1e8b045a2" providerId="ADAL" clId="{75E62D09-AB13-47F7-8F22-1EFA8C3682D9}" dt="2017-12-13T15:59:25.774" v="3139" actId="170"/>
          <ac:spMkLst>
            <pc:docMk/>
            <pc:sldMk cId="3235573736" sldId="331"/>
            <ac:spMk id="5" creationId="{EA24E6D1-D0C9-43BB-BAFD-89AD64EA104E}"/>
          </ac:spMkLst>
        </pc:spChg>
        <pc:spChg chg="del mod">
          <ac:chgData name="Laura Ros Freixedes" userId="30e7e4b9-0999-432b-aefb-2db1e8b045a2" providerId="ADAL" clId="{75E62D09-AB13-47F7-8F22-1EFA8C3682D9}" dt="2017-12-13T14:55:55.405" v="1216" actId="478"/>
          <ac:spMkLst>
            <pc:docMk/>
            <pc:sldMk cId="3235573736" sldId="331"/>
            <ac:spMk id="10" creationId="{0CBD06A4-E678-45A2-B2A1-86270A3E0A28}"/>
          </ac:spMkLst>
        </pc:spChg>
        <pc:spChg chg="mod">
          <ac:chgData name="Laura Ros Freixedes" userId="30e7e4b9-0999-432b-aefb-2db1e8b045a2" providerId="ADAL" clId="{75E62D09-AB13-47F7-8F22-1EFA8C3682D9}" dt="2017-12-13T16:49:38.864" v="3478" actId="20577"/>
          <ac:spMkLst>
            <pc:docMk/>
            <pc:sldMk cId="3235573736" sldId="331"/>
            <ac:spMk id="13" creationId="{58634A58-89B1-441F-9ACA-89E9FF9D299D}"/>
          </ac:spMkLst>
        </pc:spChg>
        <pc:spChg chg="add mod ord">
          <ac:chgData name="Laura Ros Freixedes" userId="30e7e4b9-0999-432b-aefb-2db1e8b045a2" providerId="ADAL" clId="{75E62D09-AB13-47F7-8F22-1EFA8C3682D9}" dt="2017-12-13T16:09:35.784" v="3220" actId="170"/>
          <ac:spMkLst>
            <pc:docMk/>
            <pc:sldMk cId="3235573736" sldId="331"/>
            <ac:spMk id="22" creationId="{996C16ED-3796-4268-870B-D54DD689971D}"/>
          </ac:spMkLst>
        </pc:spChg>
        <pc:spChg chg="add del mod">
          <ac:chgData name="Laura Ros Freixedes" userId="30e7e4b9-0999-432b-aefb-2db1e8b045a2" providerId="ADAL" clId="{75E62D09-AB13-47F7-8F22-1EFA8C3682D9}" dt="2017-12-13T15:10:14.714" v="1440" actId="478"/>
          <ac:spMkLst>
            <pc:docMk/>
            <pc:sldMk cId="3235573736" sldId="331"/>
            <ac:spMk id="23" creationId="{D2326CF6-C732-4B3B-AF4B-AABEBD7398D0}"/>
          </ac:spMkLst>
        </pc:spChg>
        <pc:spChg chg="add mod ord">
          <ac:chgData name="Laura Ros Freixedes" userId="30e7e4b9-0999-432b-aefb-2db1e8b045a2" providerId="ADAL" clId="{75E62D09-AB13-47F7-8F22-1EFA8C3682D9}" dt="2017-12-13T15:54:25.321" v="2991" actId="1076"/>
          <ac:spMkLst>
            <pc:docMk/>
            <pc:sldMk cId="3235573736" sldId="331"/>
            <ac:spMk id="32" creationId="{90DE5C45-342F-41AA-AEAE-B33BD2EB6A85}"/>
          </ac:spMkLst>
        </pc:spChg>
        <pc:spChg chg="add mod ord">
          <ac:chgData name="Laura Ros Freixedes" userId="30e7e4b9-0999-432b-aefb-2db1e8b045a2" providerId="ADAL" clId="{75E62D09-AB13-47F7-8F22-1EFA8C3682D9}" dt="2017-12-13T15:54:25.321" v="2991" actId="1076"/>
          <ac:spMkLst>
            <pc:docMk/>
            <pc:sldMk cId="3235573736" sldId="331"/>
            <ac:spMk id="33" creationId="{122E71CF-D515-450B-BF35-0B7249DA34C1}"/>
          </ac:spMkLst>
        </pc:spChg>
        <pc:spChg chg="add mod">
          <ac:chgData name="Laura Ros Freixedes" userId="30e7e4b9-0999-432b-aefb-2db1e8b045a2" providerId="ADAL" clId="{75E62D09-AB13-47F7-8F22-1EFA8C3682D9}" dt="2017-12-13T15:54:25.321" v="2991" actId="1076"/>
          <ac:spMkLst>
            <pc:docMk/>
            <pc:sldMk cId="3235573736" sldId="331"/>
            <ac:spMk id="34" creationId="{28A20450-FED7-46FE-B564-5273EBADA81C}"/>
          </ac:spMkLst>
        </pc:spChg>
        <pc:spChg chg="add mod">
          <ac:chgData name="Laura Ros Freixedes" userId="30e7e4b9-0999-432b-aefb-2db1e8b045a2" providerId="ADAL" clId="{75E62D09-AB13-47F7-8F22-1EFA8C3682D9}" dt="2017-12-13T15:48:04.096" v="2951" actId="404"/>
          <ac:spMkLst>
            <pc:docMk/>
            <pc:sldMk cId="3235573736" sldId="331"/>
            <ac:spMk id="35" creationId="{502136DE-757D-4376-89AF-0C8F0D62F13E}"/>
          </ac:spMkLst>
        </pc:spChg>
        <pc:spChg chg="add mod">
          <ac:chgData name="Laura Ros Freixedes" userId="30e7e4b9-0999-432b-aefb-2db1e8b045a2" providerId="ADAL" clId="{75E62D09-AB13-47F7-8F22-1EFA8C3682D9}" dt="2017-12-13T15:48:13.654" v="2954" actId="1076"/>
          <ac:spMkLst>
            <pc:docMk/>
            <pc:sldMk cId="3235573736" sldId="331"/>
            <ac:spMk id="36" creationId="{0C92836F-DF39-4322-8F28-4343580D32F8}"/>
          </ac:spMkLst>
        </pc:spChg>
        <pc:spChg chg="add mod">
          <ac:chgData name="Laura Ros Freixedes" userId="30e7e4b9-0999-432b-aefb-2db1e8b045a2" providerId="ADAL" clId="{75E62D09-AB13-47F7-8F22-1EFA8C3682D9}" dt="2017-12-13T15:48:19.224" v="2957" actId="20577"/>
          <ac:spMkLst>
            <pc:docMk/>
            <pc:sldMk cId="3235573736" sldId="331"/>
            <ac:spMk id="37" creationId="{D8696B9F-10D7-460A-8E11-5E183B0F2F1E}"/>
          </ac:spMkLst>
        </pc:spChg>
        <pc:spChg chg="add del mod">
          <ac:chgData name="Laura Ros Freixedes" userId="30e7e4b9-0999-432b-aefb-2db1e8b045a2" providerId="ADAL" clId="{75E62D09-AB13-47F7-8F22-1EFA8C3682D9}" dt="2017-12-13T16:04:55.442" v="3144" actId="478"/>
          <ac:spMkLst>
            <pc:docMk/>
            <pc:sldMk cId="3235573736" sldId="331"/>
            <ac:spMk id="38" creationId="{94C57544-0112-4C35-A727-9AA6B1E607D0}"/>
          </ac:spMkLst>
        </pc:spChg>
        <pc:spChg chg="add mod">
          <ac:chgData name="Laura Ros Freixedes" userId="30e7e4b9-0999-432b-aefb-2db1e8b045a2" providerId="ADAL" clId="{75E62D09-AB13-47F7-8F22-1EFA8C3682D9}" dt="2017-12-13T16:50:37.607" v="3490" actId="1076"/>
          <ac:spMkLst>
            <pc:docMk/>
            <pc:sldMk cId="3235573736" sldId="331"/>
            <ac:spMk id="63" creationId="{B040BB4C-A595-4607-8C93-49D6FDB8678D}"/>
          </ac:spMkLst>
        </pc:spChg>
        <pc:spChg chg="add mod">
          <ac:chgData name="Laura Ros Freixedes" userId="30e7e4b9-0999-432b-aefb-2db1e8b045a2" providerId="ADAL" clId="{75E62D09-AB13-47F7-8F22-1EFA8C3682D9}" dt="2017-12-13T16:50:45.766" v="3494" actId="20577"/>
          <ac:spMkLst>
            <pc:docMk/>
            <pc:sldMk cId="3235573736" sldId="331"/>
            <ac:spMk id="64" creationId="{62029021-695A-4D00-8922-C8A8A13C8BAB}"/>
          </ac:spMkLst>
        </pc:spChg>
        <pc:spChg chg="add mod">
          <ac:chgData name="Laura Ros Freixedes" userId="30e7e4b9-0999-432b-aefb-2db1e8b045a2" providerId="ADAL" clId="{75E62D09-AB13-47F7-8F22-1EFA8C3682D9}" dt="2017-12-13T16:52:18.199" v="3514" actId="1036"/>
          <ac:spMkLst>
            <pc:docMk/>
            <pc:sldMk cId="3235573736" sldId="331"/>
            <ac:spMk id="65" creationId="{1629AC82-9FF7-4D30-A80F-0F25059DC72E}"/>
          </ac:spMkLst>
        </pc:spChg>
        <pc:spChg chg="add mod">
          <ac:chgData name="Laura Ros Freixedes" userId="30e7e4b9-0999-432b-aefb-2db1e8b045a2" providerId="ADAL" clId="{75E62D09-AB13-47F7-8F22-1EFA8C3682D9}" dt="2017-12-13T16:51:16.202" v="3503" actId="403"/>
          <ac:spMkLst>
            <pc:docMk/>
            <pc:sldMk cId="3235573736" sldId="331"/>
            <ac:spMk id="66" creationId="{BDB0BB61-6385-462D-961B-B5F1A1EF989B}"/>
          </ac:spMkLst>
        </pc:spChg>
        <pc:spChg chg="add mod">
          <ac:chgData name="Laura Ros Freixedes" userId="30e7e4b9-0999-432b-aefb-2db1e8b045a2" providerId="ADAL" clId="{75E62D09-AB13-47F7-8F22-1EFA8C3682D9}" dt="2017-12-13T16:51:28.624" v="3508" actId="1076"/>
          <ac:spMkLst>
            <pc:docMk/>
            <pc:sldMk cId="3235573736" sldId="331"/>
            <ac:spMk id="67" creationId="{4385778C-81FF-4951-863E-A7D84A5D92CF}"/>
          </ac:spMkLst>
        </pc:spChg>
        <pc:spChg chg="add mod">
          <ac:chgData name="Laura Ros Freixedes" userId="30e7e4b9-0999-432b-aefb-2db1e8b045a2" providerId="ADAL" clId="{75E62D09-AB13-47F7-8F22-1EFA8C3682D9}" dt="2017-12-13T16:52:28.223" v="3516" actId="1076"/>
          <ac:spMkLst>
            <pc:docMk/>
            <pc:sldMk cId="3235573736" sldId="331"/>
            <ac:spMk id="68" creationId="{54D7A897-88CB-4A0B-ABFE-F7360C1D2642}"/>
          </ac:spMkLst>
        </pc:spChg>
        <pc:spChg chg="add mod">
          <ac:chgData name="Laura Ros Freixedes" userId="30e7e4b9-0999-432b-aefb-2db1e8b045a2" providerId="ADAL" clId="{75E62D09-AB13-47F7-8F22-1EFA8C3682D9}" dt="2017-12-13T16:52:34.008" v="3518" actId="1076"/>
          <ac:spMkLst>
            <pc:docMk/>
            <pc:sldMk cId="3235573736" sldId="331"/>
            <ac:spMk id="69" creationId="{844E8A79-F037-44C8-AAE8-A84F69EEF71E}"/>
          </ac:spMkLst>
        </pc:spChg>
        <pc:spChg chg="add mod">
          <ac:chgData name="Laura Ros Freixedes" userId="30e7e4b9-0999-432b-aefb-2db1e8b045a2" providerId="ADAL" clId="{75E62D09-AB13-47F7-8F22-1EFA8C3682D9}" dt="2017-12-13T16:52:39.672" v="3520" actId="1076"/>
          <ac:spMkLst>
            <pc:docMk/>
            <pc:sldMk cId="3235573736" sldId="331"/>
            <ac:spMk id="70" creationId="{4E277076-D038-4BFD-9AEE-9C1CF065037E}"/>
          </ac:spMkLst>
        </pc:spChg>
        <pc:spChg chg="add del mod">
          <ac:chgData name="Laura Ros Freixedes" userId="30e7e4b9-0999-432b-aefb-2db1e8b045a2" providerId="ADAL" clId="{75E62D09-AB13-47F7-8F22-1EFA8C3682D9}" dt="2017-12-13T16:56:33.566" v="3554" actId="478"/>
          <ac:spMkLst>
            <pc:docMk/>
            <pc:sldMk cId="3235573736" sldId="331"/>
            <ac:spMk id="71" creationId="{6AA9C55E-A50B-4B8B-992B-34679CBE50B5}"/>
          </ac:spMkLst>
        </pc:spChg>
        <pc:spChg chg="add mod">
          <ac:chgData name="Laura Ros Freixedes" userId="30e7e4b9-0999-432b-aefb-2db1e8b045a2" providerId="ADAL" clId="{75E62D09-AB13-47F7-8F22-1EFA8C3682D9}" dt="2017-12-13T16:58:29.578" v="3566" actId="403"/>
          <ac:spMkLst>
            <pc:docMk/>
            <pc:sldMk cId="3235573736" sldId="331"/>
            <ac:spMk id="72" creationId="{1412BD53-548F-48FE-9282-0E7895486990}"/>
          </ac:spMkLst>
        </pc:spChg>
        <pc:spChg chg="add del mod">
          <ac:chgData name="Laura Ros Freixedes" userId="30e7e4b9-0999-432b-aefb-2db1e8b045a2" providerId="ADAL" clId="{75E62D09-AB13-47F7-8F22-1EFA8C3682D9}" dt="2017-12-13T16:58:30.628" v="3568" actId="20577"/>
          <ac:spMkLst>
            <pc:docMk/>
            <pc:sldMk cId="3235573736" sldId="331"/>
            <ac:spMk id="73" creationId="{83DAA400-8463-49AA-8855-963339EF1E47}"/>
          </ac:spMkLst>
        </pc:spChg>
        <pc:spChg chg="add mod">
          <ac:chgData name="Laura Ros Freixedes" userId="30e7e4b9-0999-432b-aefb-2db1e8b045a2" providerId="ADAL" clId="{75E62D09-AB13-47F7-8F22-1EFA8C3682D9}" dt="2017-12-13T17:19:19.808" v="3820" actId="1076"/>
          <ac:spMkLst>
            <pc:docMk/>
            <pc:sldMk cId="3235573736" sldId="331"/>
            <ac:spMk id="79" creationId="{369914FE-63B0-401D-B3C5-7D31666EDD55}"/>
          </ac:spMkLst>
        </pc:spChg>
        <pc:picChg chg="add del mod">
          <ac:chgData name="Laura Ros Freixedes" userId="30e7e4b9-0999-432b-aefb-2db1e8b045a2" providerId="ADAL" clId="{75E62D09-AB13-47F7-8F22-1EFA8C3682D9}" dt="2017-12-13T21:34:51.943" v="5863" actId="2696"/>
          <ac:picMkLst>
            <pc:docMk/>
            <pc:sldMk cId="3235573736" sldId="331"/>
            <ac:picMk id="81" creationId="{6687559E-9327-4DAF-8BD5-B53D43F3E41E}"/>
          </ac:picMkLst>
        </pc:picChg>
        <pc:cxnChg chg="add mod">
          <ac:chgData name="Laura Ros Freixedes" userId="30e7e4b9-0999-432b-aefb-2db1e8b045a2" providerId="ADAL" clId="{75E62D09-AB13-47F7-8F22-1EFA8C3682D9}" dt="2017-12-13T15:17:51.623" v="1597" actId="1076"/>
          <ac:cxnSpMkLst>
            <pc:docMk/>
            <pc:sldMk cId="3235573736" sldId="331"/>
            <ac:cxnSpMk id="6" creationId="{2C6D5D55-A65C-48DE-B5CA-F7DA7FA4580B}"/>
          </ac:cxnSpMkLst>
        </pc:cxnChg>
        <pc:cxnChg chg="add mod">
          <ac:chgData name="Laura Ros Freixedes" userId="30e7e4b9-0999-432b-aefb-2db1e8b045a2" providerId="ADAL" clId="{75E62D09-AB13-47F7-8F22-1EFA8C3682D9}" dt="2017-12-13T15:17:51.623" v="1597" actId="1076"/>
          <ac:cxnSpMkLst>
            <pc:docMk/>
            <pc:sldMk cId="3235573736" sldId="331"/>
            <ac:cxnSpMk id="12" creationId="{C1F91535-6D41-496D-A9F0-5C5DDD010DCB}"/>
          </ac:cxnSpMkLst>
        </pc:cxnChg>
        <pc:cxnChg chg="del mod">
          <ac:chgData name="Laura Ros Freixedes" userId="30e7e4b9-0999-432b-aefb-2db1e8b045a2" providerId="ADAL" clId="{75E62D09-AB13-47F7-8F22-1EFA8C3682D9}" dt="2017-12-13T16:09:20.009" v="3173" actId="478"/>
          <ac:cxnSpMkLst>
            <pc:docMk/>
            <pc:sldMk cId="3235573736" sldId="331"/>
            <ac:cxnSpMk id="14" creationId="{17F928A7-A544-4F62-A1A7-FEEC82095E00}"/>
          </ac:cxnSpMkLst>
        </pc:cxnChg>
        <pc:cxnChg chg="mod">
          <ac:chgData name="Laura Ros Freixedes" userId="30e7e4b9-0999-432b-aefb-2db1e8b045a2" providerId="ADAL" clId="{75E62D09-AB13-47F7-8F22-1EFA8C3682D9}" dt="2017-12-13T15:54:25.321" v="2991" actId="1076"/>
          <ac:cxnSpMkLst>
            <pc:docMk/>
            <pc:sldMk cId="3235573736" sldId="331"/>
            <ac:cxnSpMk id="15" creationId="{F2651087-3F23-4168-92F1-2CD74BF0431A}"/>
          </ac:cxnSpMkLst>
        </pc:cxnChg>
        <pc:cxnChg chg="add mod">
          <ac:chgData name="Laura Ros Freixedes" userId="30e7e4b9-0999-432b-aefb-2db1e8b045a2" providerId="ADAL" clId="{75E62D09-AB13-47F7-8F22-1EFA8C3682D9}" dt="2017-12-13T15:17:51.623" v="1597" actId="1076"/>
          <ac:cxnSpMkLst>
            <pc:docMk/>
            <pc:sldMk cId="3235573736" sldId="331"/>
            <ac:cxnSpMk id="16" creationId="{4D091CFE-5066-40A1-84AE-E7D1B9811212}"/>
          </ac:cxnSpMkLst>
        </pc:cxnChg>
        <pc:cxnChg chg="mod">
          <ac:chgData name="Laura Ros Freixedes" userId="30e7e4b9-0999-432b-aefb-2db1e8b045a2" providerId="ADAL" clId="{75E62D09-AB13-47F7-8F22-1EFA8C3682D9}" dt="2017-12-13T15:54:25.321" v="2991" actId="1076"/>
          <ac:cxnSpMkLst>
            <pc:docMk/>
            <pc:sldMk cId="3235573736" sldId="331"/>
            <ac:cxnSpMk id="17" creationId="{240808A8-6E96-4421-9B66-70AFBAEF958C}"/>
          </ac:cxnSpMkLst>
        </pc:cxnChg>
        <pc:cxnChg chg="add del mod">
          <ac:chgData name="Laura Ros Freixedes" userId="30e7e4b9-0999-432b-aefb-2db1e8b045a2" providerId="ADAL" clId="{75E62D09-AB13-47F7-8F22-1EFA8C3682D9}" dt="2017-12-13T16:09:12.341" v="3170" actId="14100"/>
          <ac:cxnSpMkLst>
            <pc:docMk/>
            <pc:sldMk cId="3235573736" sldId="331"/>
            <ac:cxnSpMk id="19" creationId="{57AD2EEB-C930-4EF8-B87B-2AC87B079174}"/>
          </ac:cxnSpMkLst>
        </pc:cxnChg>
        <pc:cxnChg chg="add mod">
          <ac:chgData name="Laura Ros Freixedes" userId="30e7e4b9-0999-432b-aefb-2db1e8b045a2" providerId="ADAL" clId="{75E62D09-AB13-47F7-8F22-1EFA8C3682D9}" dt="2017-12-13T15:54:25.321" v="2991" actId="1076"/>
          <ac:cxnSpMkLst>
            <pc:docMk/>
            <pc:sldMk cId="3235573736" sldId="331"/>
            <ac:cxnSpMk id="20" creationId="{512F5786-07C2-40B0-9811-EE0CECEFD65B}"/>
          </ac:cxnSpMkLst>
        </pc:cxnChg>
        <pc:cxnChg chg="add mod">
          <ac:chgData name="Laura Ros Freixedes" userId="30e7e4b9-0999-432b-aefb-2db1e8b045a2" providerId="ADAL" clId="{75E62D09-AB13-47F7-8F22-1EFA8C3682D9}" dt="2017-12-13T15:54:25.321" v="2991" actId="1076"/>
          <ac:cxnSpMkLst>
            <pc:docMk/>
            <pc:sldMk cId="3235573736" sldId="331"/>
            <ac:cxnSpMk id="21" creationId="{F4159CC1-1E50-4E1F-8F5E-EB7F1848401E}"/>
          </ac:cxnSpMkLst>
        </pc:cxnChg>
        <pc:cxnChg chg="add mod ord">
          <ac:chgData name="Laura Ros Freixedes" userId="30e7e4b9-0999-432b-aefb-2db1e8b045a2" providerId="ADAL" clId="{75E62D09-AB13-47F7-8F22-1EFA8C3682D9}" dt="2017-12-13T15:59:28.003" v="3141" actId="1038"/>
          <ac:cxnSpMkLst>
            <pc:docMk/>
            <pc:sldMk cId="3235573736" sldId="331"/>
            <ac:cxnSpMk id="25" creationId="{0C90B136-7F83-418F-B61D-1D754D88DD85}"/>
          </ac:cxnSpMkLst>
        </pc:cxnChg>
        <pc:cxnChg chg="add del mod">
          <ac:chgData name="Laura Ros Freixedes" userId="30e7e4b9-0999-432b-aefb-2db1e8b045a2" providerId="ADAL" clId="{75E62D09-AB13-47F7-8F22-1EFA8C3682D9}" dt="2017-12-13T15:10:44.505" v="1462" actId="478"/>
          <ac:cxnSpMkLst>
            <pc:docMk/>
            <pc:sldMk cId="3235573736" sldId="331"/>
            <ac:cxnSpMk id="27" creationId="{9B9020B4-6BC2-4FAA-8BE0-969A70E362C9}"/>
          </ac:cxnSpMkLst>
        </pc:cxnChg>
        <pc:cxnChg chg="add mod">
          <ac:chgData name="Laura Ros Freixedes" userId="30e7e4b9-0999-432b-aefb-2db1e8b045a2" providerId="ADAL" clId="{75E62D09-AB13-47F7-8F22-1EFA8C3682D9}" dt="2017-12-13T15:54:25.321" v="2991" actId="1076"/>
          <ac:cxnSpMkLst>
            <pc:docMk/>
            <pc:sldMk cId="3235573736" sldId="331"/>
            <ac:cxnSpMk id="29" creationId="{8BB1730A-B61B-46D5-9F63-257F6D9BC89B}"/>
          </ac:cxnSpMkLst>
        </pc:cxnChg>
        <pc:cxnChg chg="add mod">
          <ac:chgData name="Laura Ros Freixedes" userId="30e7e4b9-0999-432b-aefb-2db1e8b045a2" providerId="ADAL" clId="{75E62D09-AB13-47F7-8F22-1EFA8C3682D9}" dt="2017-12-14T00:13:18.069" v="8284" actId="1076"/>
          <ac:cxnSpMkLst>
            <pc:docMk/>
            <pc:sldMk cId="3235573736" sldId="331"/>
            <ac:cxnSpMk id="31" creationId="{FC73E67C-E4EA-4520-A8F5-44344B93B6F0}"/>
          </ac:cxnSpMkLst>
        </pc:cxnChg>
        <pc:cxnChg chg="add mod">
          <ac:chgData name="Laura Ros Freixedes" userId="30e7e4b9-0999-432b-aefb-2db1e8b045a2" providerId="ADAL" clId="{75E62D09-AB13-47F7-8F22-1EFA8C3682D9}" dt="2017-12-13T16:07:19.953" v="3167" actId="14100"/>
          <ac:cxnSpMkLst>
            <pc:docMk/>
            <pc:sldMk cId="3235573736" sldId="331"/>
            <ac:cxnSpMk id="40" creationId="{D2F7D4F1-93A1-431A-9D01-CDD41A61CA4A}"/>
          </ac:cxnSpMkLst>
        </pc:cxnChg>
        <pc:cxnChg chg="add mod ord">
          <ac:chgData name="Laura Ros Freixedes" userId="30e7e4b9-0999-432b-aefb-2db1e8b045a2" providerId="ADAL" clId="{75E62D09-AB13-47F7-8F22-1EFA8C3682D9}" dt="2017-12-13T16:09:40.973" v="3222" actId="1038"/>
          <ac:cxnSpMkLst>
            <pc:docMk/>
            <pc:sldMk cId="3235573736" sldId="331"/>
            <ac:cxnSpMk id="62" creationId="{C05E7686-A5C7-4E94-8857-FBBD557B831F}"/>
          </ac:cxnSpMkLst>
        </pc:cxnChg>
        <pc:cxnChg chg="add mod">
          <ac:chgData name="Laura Ros Freixedes" userId="30e7e4b9-0999-432b-aefb-2db1e8b045a2" providerId="ADAL" clId="{75E62D09-AB13-47F7-8F22-1EFA8C3682D9}" dt="2017-12-13T17:19:10.554" v="3819" actId="1037"/>
          <ac:cxnSpMkLst>
            <pc:docMk/>
            <pc:sldMk cId="3235573736" sldId="331"/>
            <ac:cxnSpMk id="74" creationId="{E1E6E2A8-1751-45DF-BDBF-F0C3AE6B7A32}"/>
          </ac:cxnSpMkLst>
        </pc:cxnChg>
      </pc:sldChg>
      <pc:sldChg chg="addSp delSp modSp add del">
        <pc:chgData name="Laura Ros Freixedes" userId="30e7e4b9-0999-432b-aefb-2db1e8b045a2" providerId="ADAL" clId="{75E62D09-AB13-47F7-8F22-1EFA8C3682D9}" dt="2017-12-13T20:43:26.807" v="5022" actId="2696"/>
        <pc:sldMkLst>
          <pc:docMk/>
          <pc:sldMk cId="3500085465" sldId="332"/>
        </pc:sldMkLst>
        <pc:spChg chg="del">
          <ac:chgData name="Laura Ros Freixedes" userId="30e7e4b9-0999-432b-aefb-2db1e8b045a2" providerId="ADAL" clId="{75E62D09-AB13-47F7-8F22-1EFA8C3682D9}" dt="2017-12-13T16:11:39.937" v="3238" actId="478"/>
          <ac:spMkLst>
            <pc:docMk/>
            <pc:sldMk cId="3500085465" sldId="332"/>
            <ac:spMk id="2" creationId="{00000000-0000-0000-0000-000000000000}"/>
          </ac:spMkLst>
        </pc:spChg>
        <pc:spChg chg="add">
          <ac:chgData name="Laura Ros Freixedes" userId="30e7e4b9-0999-432b-aefb-2db1e8b045a2" providerId="ADAL" clId="{75E62D09-AB13-47F7-8F22-1EFA8C3682D9}" dt="2017-12-13T16:11:53.051" v="3245" actId="1037"/>
          <ac:spMkLst>
            <pc:docMk/>
            <pc:sldMk cId="3500085465" sldId="332"/>
            <ac:spMk id="3" creationId="{4C49EC15-C6FE-4434-89AC-07597B84E544}"/>
          </ac:spMkLst>
        </pc:spChg>
        <pc:spChg chg="del mod ord">
          <ac:chgData name="Laura Ros Freixedes" userId="30e7e4b9-0999-432b-aefb-2db1e8b045a2" providerId="ADAL" clId="{75E62D09-AB13-47F7-8F22-1EFA8C3682D9}" dt="2017-12-13T15:01:28.831" v="1338" actId="478"/>
          <ac:spMkLst>
            <pc:docMk/>
            <pc:sldMk cId="3500085465" sldId="332"/>
            <ac:spMk id="5" creationId="{EA24E6D1-D0C9-43BB-BAFD-89AD64EA104E}"/>
          </ac:spMkLst>
        </pc:spChg>
        <pc:spChg chg="del mod ord">
          <ac:chgData name="Laura Ros Freixedes" userId="30e7e4b9-0999-432b-aefb-2db1e8b045a2" providerId="ADAL" clId="{75E62D09-AB13-47F7-8F22-1EFA8C3682D9}" dt="2017-12-13T15:01:28.831" v="1338" actId="478"/>
          <ac:spMkLst>
            <pc:docMk/>
            <pc:sldMk cId="3500085465" sldId="332"/>
            <ac:spMk id="10" creationId="{0CBD06A4-E678-45A2-B2A1-86270A3E0A28}"/>
          </ac:spMkLst>
        </pc:spChg>
        <pc:spChg chg="mod">
          <ac:chgData name="Laura Ros Freixedes" userId="30e7e4b9-0999-432b-aefb-2db1e8b045a2" providerId="ADAL" clId="{75E62D09-AB13-47F7-8F22-1EFA8C3682D9}" dt="2017-12-13T16:49:51.373" v="3480" actId="6549"/>
          <ac:spMkLst>
            <pc:docMk/>
            <pc:sldMk cId="3500085465" sldId="332"/>
            <ac:spMk id="13" creationId="{58634A58-89B1-441F-9ACA-89E9FF9D299D}"/>
          </ac:spMkLst>
        </pc:spChg>
        <pc:spChg chg="add mod topLvl">
          <ac:chgData name="Laura Ros Freixedes" userId="30e7e4b9-0999-432b-aefb-2db1e8b045a2" providerId="ADAL" clId="{75E62D09-AB13-47F7-8F22-1EFA8C3682D9}" dt="2017-12-13T16:10:25.972" v="3227" actId="1076"/>
          <ac:spMkLst>
            <pc:docMk/>
            <pc:sldMk cId="3500085465" sldId="332"/>
            <ac:spMk id="20" creationId="{F74A26BC-C8B3-4B76-AFA4-41809DB31377}"/>
          </ac:spMkLst>
        </pc:spChg>
        <pc:spChg chg="add mod ord topLvl">
          <ac:chgData name="Laura Ros Freixedes" userId="30e7e4b9-0999-432b-aefb-2db1e8b045a2" providerId="ADAL" clId="{75E62D09-AB13-47F7-8F22-1EFA8C3682D9}" dt="2017-12-13T16:10:25.972" v="3227" actId="1076"/>
          <ac:spMkLst>
            <pc:docMk/>
            <pc:sldMk cId="3500085465" sldId="332"/>
            <ac:spMk id="27" creationId="{84F3CCD6-BB03-49D0-B118-AAE1A89A1CE9}"/>
          </ac:spMkLst>
        </pc:spChg>
        <pc:spChg chg="add mod">
          <ac:chgData name="Laura Ros Freixedes" userId="30e7e4b9-0999-432b-aefb-2db1e8b045a2" providerId="ADAL" clId="{75E62D09-AB13-47F7-8F22-1EFA8C3682D9}" dt="2017-12-13T15:31:19.473" v="2299" actId="164"/>
          <ac:spMkLst>
            <pc:docMk/>
            <pc:sldMk cId="3500085465" sldId="332"/>
            <ac:spMk id="43" creationId="{9A0C2882-50C7-47FA-BCD2-370DC7F9EEF3}"/>
          </ac:spMkLst>
        </pc:spChg>
        <pc:spChg chg="add mod">
          <ac:chgData name="Laura Ros Freixedes" userId="30e7e4b9-0999-432b-aefb-2db1e8b045a2" providerId="ADAL" clId="{75E62D09-AB13-47F7-8F22-1EFA8C3682D9}" dt="2017-12-13T15:31:19.473" v="2299" actId="164"/>
          <ac:spMkLst>
            <pc:docMk/>
            <pc:sldMk cId="3500085465" sldId="332"/>
            <ac:spMk id="44" creationId="{360FA0CA-5B38-457D-8512-FB4082A33138}"/>
          </ac:spMkLst>
        </pc:spChg>
        <pc:spChg chg="add mod">
          <ac:chgData name="Laura Ros Freixedes" userId="30e7e4b9-0999-432b-aefb-2db1e8b045a2" providerId="ADAL" clId="{75E62D09-AB13-47F7-8F22-1EFA8C3682D9}" dt="2017-12-13T16:10:25.972" v="3227" actId="1076"/>
          <ac:spMkLst>
            <pc:docMk/>
            <pc:sldMk cId="3500085465" sldId="332"/>
            <ac:spMk id="45" creationId="{1215F8D1-8234-457B-9C38-4E758B10C8EB}"/>
          </ac:spMkLst>
        </pc:spChg>
        <pc:spChg chg="add del">
          <ac:chgData name="Laura Ros Freixedes" userId="30e7e4b9-0999-432b-aefb-2db1e8b045a2" providerId="ADAL" clId="{75E62D09-AB13-47F7-8F22-1EFA8C3682D9}" dt="2017-12-13T15:31:57.506" v="2331" actId="2696"/>
          <ac:spMkLst>
            <pc:docMk/>
            <pc:sldMk cId="3500085465" sldId="332"/>
            <ac:spMk id="46" creationId="{4BF1119E-D347-4D56-93F8-21D58A1EA106}"/>
          </ac:spMkLst>
        </pc:spChg>
        <pc:spChg chg="add del">
          <ac:chgData name="Laura Ros Freixedes" userId="30e7e4b9-0999-432b-aefb-2db1e8b045a2" providerId="ADAL" clId="{75E62D09-AB13-47F7-8F22-1EFA8C3682D9}" dt="2017-12-13T15:31:57.506" v="2331" actId="2696"/>
          <ac:spMkLst>
            <pc:docMk/>
            <pc:sldMk cId="3500085465" sldId="332"/>
            <ac:spMk id="47" creationId="{A5A85DE6-E819-40E5-8FA3-3C5AF783A992}"/>
          </ac:spMkLst>
        </pc:spChg>
        <pc:spChg chg="add del mod">
          <ac:chgData name="Laura Ros Freixedes" userId="30e7e4b9-0999-432b-aefb-2db1e8b045a2" providerId="ADAL" clId="{75E62D09-AB13-47F7-8F22-1EFA8C3682D9}" dt="2017-12-13T16:10:25.972" v="3227" actId="1076"/>
          <ac:spMkLst>
            <pc:docMk/>
            <pc:sldMk cId="3500085465" sldId="332"/>
            <ac:spMk id="51" creationId="{DDB8ECA2-B4A3-4C3F-BC8D-E34DB004F330}"/>
          </ac:spMkLst>
        </pc:spChg>
        <pc:spChg chg="add mod">
          <ac:chgData name="Laura Ros Freixedes" userId="30e7e4b9-0999-432b-aefb-2db1e8b045a2" providerId="ADAL" clId="{75E62D09-AB13-47F7-8F22-1EFA8C3682D9}" dt="2017-12-13T16:10:25.972" v="3227" actId="1076"/>
          <ac:spMkLst>
            <pc:docMk/>
            <pc:sldMk cId="3500085465" sldId="332"/>
            <ac:spMk id="52" creationId="{E8EFEC23-003C-4DC7-8086-FE30DA2FFEC6}"/>
          </ac:spMkLst>
        </pc:spChg>
        <pc:spChg chg="add mod">
          <ac:chgData name="Laura Ros Freixedes" userId="30e7e4b9-0999-432b-aefb-2db1e8b045a2" providerId="ADAL" clId="{75E62D09-AB13-47F7-8F22-1EFA8C3682D9}" dt="2017-12-13T16:10:25.972" v="3227" actId="1076"/>
          <ac:spMkLst>
            <pc:docMk/>
            <pc:sldMk cId="3500085465" sldId="332"/>
            <ac:spMk id="53" creationId="{D9FE1866-3B24-4905-BB8E-B7029411D3B7}"/>
          </ac:spMkLst>
        </pc:spChg>
        <pc:spChg chg="add mod">
          <ac:chgData name="Laura Ros Freixedes" userId="30e7e4b9-0999-432b-aefb-2db1e8b045a2" providerId="ADAL" clId="{75E62D09-AB13-47F7-8F22-1EFA8C3682D9}" dt="2017-12-13T16:10:25.972" v="3227" actId="1076"/>
          <ac:spMkLst>
            <pc:docMk/>
            <pc:sldMk cId="3500085465" sldId="332"/>
            <ac:spMk id="55" creationId="{435CEB6C-AB93-4CBA-B64A-DEA4ED307F5F}"/>
          </ac:spMkLst>
        </pc:spChg>
        <pc:spChg chg="add mod">
          <ac:chgData name="Laura Ros Freixedes" userId="30e7e4b9-0999-432b-aefb-2db1e8b045a2" providerId="ADAL" clId="{75E62D09-AB13-47F7-8F22-1EFA8C3682D9}" dt="2017-12-13T16:10:25.972" v="3227" actId="1076"/>
          <ac:spMkLst>
            <pc:docMk/>
            <pc:sldMk cId="3500085465" sldId="332"/>
            <ac:spMk id="56" creationId="{6C26C9D6-946E-4A56-A224-1DA9F1F70B8D}"/>
          </ac:spMkLst>
        </pc:spChg>
        <pc:spChg chg="add mod">
          <ac:chgData name="Laura Ros Freixedes" userId="30e7e4b9-0999-432b-aefb-2db1e8b045a2" providerId="ADAL" clId="{75E62D09-AB13-47F7-8F22-1EFA8C3682D9}" dt="2017-12-13T16:10:25.972" v="3227" actId="1076"/>
          <ac:spMkLst>
            <pc:docMk/>
            <pc:sldMk cId="3500085465" sldId="332"/>
            <ac:spMk id="57" creationId="{B5A9198D-AFDF-4AB3-AD02-F898A82B2724}"/>
          </ac:spMkLst>
        </pc:spChg>
        <pc:spChg chg="add mod">
          <ac:chgData name="Laura Ros Freixedes" userId="30e7e4b9-0999-432b-aefb-2db1e8b045a2" providerId="ADAL" clId="{75E62D09-AB13-47F7-8F22-1EFA8C3682D9}" dt="2017-12-13T16:10:25.972" v="3227" actId="1076"/>
          <ac:spMkLst>
            <pc:docMk/>
            <pc:sldMk cId="3500085465" sldId="332"/>
            <ac:spMk id="58" creationId="{A9ABD8B8-46E8-49BD-BB15-8A749A4364D8}"/>
          </ac:spMkLst>
        </pc:spChg>
        <pc:spChg chg="add mod">
          <ac:chgData name="Laura Ros Freixedes" userId="30e7e4b9-0999-432b-aefb-2db1e8b045a2" providerId="ADAL" clId="{75E62D09-AB13-47F7-8F22-1EFA8C3682D9}" dt="2017-12-13T16:10:25.972" v="3227" actId="1076"/>
          <ac:spMkLst>
            <pc:docMk/>
            <pc:sldMk cId="3500085465" sldId="332"/>
            <ac:spMk id="59" creationId="{1B863197-5049-4F40-952D-B2C43BAF9A79}"/>
          </ac:spMkLst>
        </pc:spChg>
        <pc:spChg chg="add mod">
          <ac:chgData name="Laura Ros Freixedes" userId="30e7e4b9-0999-432b-aefb-2db1e8b045a2" providerId="ADAL" clId="{75E62D09-AB13-47F7-8F22-1EFA8C3682D9}" dt="2017-12-13T16:10:25.972" v="3227" actId="1076"/>
          <ac:spMkLst>
            <pc:docMk/>
            <pc:sldMk cId="3500085465" sldId="332"/>
            <ac:spMk id="60" creationId="{B4BCEA6A-70C1-4EE6-8DDE-7D32399F4259}"/>
          </ac:spMkLst>
        </pc:spChg>
        <pc:spChg chg="add mod">
          <ac:chgData name="Laura Ros Freixedes" userId="30e7e4b9-0999-432b-aefb-2db1e8b045a2" providerId="ADAL" clId="{75E62D09-AB13-47F7-8F22-1EFA8C3682D9}" dt="2017-12-13T16:10:25.972" v="3227" actId="1076"/>
          <ac:spMkLst>
            <pc:docMk/>
            <pc:sldMk cId="3500085465" sldId="332"/>
            <ac:spMk id="61" creationId="{3A75E351-9A7B-480F-98C4-3AF582ED67EF}"/>
          </ac:spMkLst>
        </pc:spChg>
        <pc:spChg chg="add mod">
          <ac:chgData name="Laura Ros Freixedes" userId="30e7e4b9-0999-432b-aefb-2db1e8b045a2" providerId="ADAL" clId="{75E62D09-AB13-47F7-8F22-1EFA8C3682D9}" dt="2017-12-13T16:10:25.972" v="3227" actId="1076"/>
          <ac:spMkLst>
            <pc:docMk/>
            <pc:sldMk cId="3500085465" sldId="332"/>
            <ac:spMk id="62" creationId="{A2900C39-F5D4-4262-8812-0863EB7AE80B}"/>
          </ac:spMkLst>
        </pc:spChg>
        <pc:spChg chg="add del">
          <ac:chgData name="Laura Ros Freixedes" userId="30e7e4b9-0999-432b-aefb-2db1e8b045a2" providerId="ADAL" clId="{75E62D09-AB13-47F7-8F22-1EFA8C3682D9}" dt="2017-12-13T16:10:36.690" v="3230" actId="478"/>
          <ac:spMkLst>
            <pc:docMk/>
            <pc:sldMk cId="3500085465" sldId="332"/>
            <ac:spMk id="66" creationId="{04C558F7-17D4-4D6F-86C4-6ABF46F9486E}"/>
          </ac:spMkLst>
        </pc:spChg>
        <pc:spChg chg="add del mod">
          <ac:chgData name="Laura Ros Freixedes" userId="30e7e4b9-0999-432b-aefb-2db1e8b045a2" providerId="ADAL" clId="{75E62D09-AB13-47F7-8F22-1EFA8C3682D9}" dt="2017-12-13T16:10:15.561" v="3226" actId="478"/>
          <ac:spMkLst>
            <pc:docMk/>
            <pc:sldMk cId="3500085465" sldId="332"/>
            <ac:spMk id="67" creationId="{D73B6375-EE58-4B94-8424-23D41310838D}"/>
          </ac:spMkLst>
        </pc:spChg>
        <pc:spChg chg="add del mod">
          <ac:chgData name="Laura Ros Freixedes" userId="30e7e4b9-0999-432b-aefb-2db1e8b045a2" providerId="ADAL" clId="{75E62D09-AB13-47F7-8F22-1EFA8C3682D9}" dt="2017-12-13T16:10:12.997" v="3225" actId="478"/>
          <ac:spMkLst>
            <pc:docMk/>
            <pc:sldMk cId="3500085465" sldId="332"/>
            <ac:spMk id="68" creationId="{2B4F3D6A-5B8A-4117-9B36-81681B55CB51}"/>
          </ac:spMkLst>
        </pc:spChg>
        <pc:spChg chg="add">
          <ac:chgData name="Laura Ros Freixedes" userId="30e7e4b9-0999-432b-aefb-2db1e8b045a2" providerId="ADAL" clId="{75E62D09-AB13-47F7-8F22-1EFA8C3682D9}" dt="2017-12-13T16:10:37.434" v="3231" actId="1076"/>
          <ac:spMkLst>
            <pc:docMk/>
            <pc:sldMk cId="3500085465" sldId="332"/>
            <ac:spMk id="72" creationId="{C3C011F2-8090-4A8B-BE9B-C067DE4BD5BE}"/>
          </ac:spMkLst>
        </pc:spChg>
        <pc:spChg chg="add">
          <ac:chgData name="Laura Ros Freixedes" userId="30e7e4b9-0999-432b-aefb-2db1e8b045a2" providerId="ADAL" clId="{75E62D09-AB13-47F7-8F22-1EFA8C3682D9}" dt="2017-12-13T16:10:37.434" v="3231" actId="1076"/>
          <ac:spMkLst>
            <pc:docMk/>
            <pc:sldMk cId="3500085465" sldId="332"/>
            <ac:spMk id="73" creationId="{7FC01C04-9B20-4778-8DA3-E9E99C09E2CB}"/>
          </ac:spMkLst>
        </pc:spChg>
        <pc:spChg chg="add">
          <ac:chgData name="Laura Ros Freixedes" userId="30e7e4b9-0999-432b-aefb-2db1e8b045a2" providerId="ADAL" clId="{75E62D09-AB13-47F7-8F22-1EFA8C3682D9}" dt="2017-12-13T16:10:37.434" v="3231" actId="1076"/>
          <ac:spMkLst>
            <pc:docMk/>
            <pc:sldMk cId="3500085465" sldId="332"/>
            <ac:spMk id="74" creationId="{A8EB9F4E-2754-44E1-98EF-965A843447CF}"/>
          </ac:spMkLst>
        </pc:spChg>
        <pc:spChg chg="add del mod">
          <ac:chgData name="Laura Ros Freixedes" userId="30e7e4b9-0999-432b-aefb-2db1e8b045a2" providerId="ADAL" clId="{75E62D09-AB13-47F7-8F22-1EFA8C3682D9}" dt="2017-12-13T16:11:44.206" v="3241" actId="478"/>
          <ac:spMkLst>
            <pc:docMk/>
            <pc:sldMk cId="3500085465" sldId="332"/>
            <ac:spMk id="75" creationId="{067E03A1-A5BC-4A83-A1BB-93D9795CF4D8}"/>
          </ac:spMkLst>
        </pc:spChg>
        <pc:spChg chg="add del">
          <ac:chgData name="Laura Ros Freixedes" userId="30e7e4b9-0999-432b-aefb-2db1e8b045a2" providerId="ADAL" clId="{75E62D09-AB13-47F7-8F22-1EFA8C3682D9}" dt="2017-12-13T16:11:42.387" v="3240" actId="1037"/>
          <ac:spMkLst>
            <pc:docMk/>
            <pc:sldMk cId="3500085465" sldId="332"/>
            <ac:spMk id="77" creationId="{8F0D6599-F096-4AB9-ABE3-F04AE5F3E405}"/>
          </ac:spMkLst>
        </pc:spChg>
        <pc:spChg chg="add del">
          <ac:chgData name="Laura Ros Freixedes" userId="30e7e4b9-0999-432b-aefb-2db1e8b045a2" providerId="ADAL" clId="{75E62D09-AB13-47F7-8F22-1EFA8C3682D9}" dt="2017-12-13T16:11:49.393" v="3243" actId="478"/>
          <ac:spMkLst>
            <pc:docMk/>
            <pc:sldMk cId="3500085465" sldId="332"/>
            <ac:spMk id="78" creationId="{2B42B535-9724-4FFB-8A1D-8BE35C5DE84C}"/>
          </ac:spMkLst>
        </pc:spChg>
        <pc:spChg chg="add del mod">
          <ac:chgData name="Laura Ros Freixedes" userId="30e7e4b9-0999-432b-aefb-2db1e8b045a2" providerId="ADAL" clId="{75E62D09-AB13-47F7-8F22-1EFA8C3682D9}" dt="2017-12-13T16:11:52.370" v="3244" actId="478"/>
          <ac:spMkLst>
            <pc:docMk/>
            <pc:sldMk cId="3500085465" sldId="332"/>
            <ac:spMk id="79" creationId="{5A52AAE9-0B81-45D5-B158-8E03CB9AFB9A}"/>
          </ac:spMkLst>
        </pc:spChg>
        <pc:spChg chg="add mod">
          <ac:chgData name="Laura Ros Freixedes" userId="30e7e4b9-0999-432b-aefb-2db1e8b045a2" providerId="ADAL" clId="{75E62D09-AB13-47F7-8F22-1EFA8C3682D9}" dt="2017-12-13T16:16:25.177" v="3325" actId="1076"/>
          <ac:spMkLst>
            <pc:docMk/>
            <pc:sldMk cId="3500085465" sldId="332"/>
            <ac:spMk id="80" creationId="{2B6DEAC3-123D-4291-8017-5AF87CEE901B}"/>
          </ac:spMkLst>
        </pc:spChg>
        <pc:spChg chg="add">
          <ac:chgData name="Laura Ros Freixedes" userId="30e7e4b9-0999-432b-aefb-2db1e8b045a2" providerId="ADAL" clId="{75E62D09-AB13-47F7-8F22-1EFA8C3682D9}" dt="2017-12-13T16:53:02.964" v="3521" actId="1076"/>
          <ac:spMkLst>
            <pc:docMk/>
            <pc:sldMk cId="3500085465" sldId="332"/>
            <ac:spMk id="83" creationId="{ABA8F861-22EF-4F05-81DC-A86478656E32}"/>
          </ac:spMkLst>
        </pc:spChg>
        <pc:spChg chg="add mod">
          <ac:chgData name="Laura Ros Freixedes" userId="30e7e4b9-0999-432b-aefb-2db1e8b045a2" providerId="ADAL" clId="{75E62D09-AB13-47F7-8F22-1EFA8C3682D9}" dt="2017-12-13T20:42:52.353" v="4958" actId="1076"/>
          <ac:spMkLst>
            <pc:docMk/>
            <pc:sldMk cId="3500085465" sldId="332"/>
            <ac:spMk id="84" creationId="{9D66420A-73A0-46CE-86DA-2367E36946E8}"/>
          </ac:spMkLst>
        </pc:spChg>
        <pc:spChg chg="add mod">
          <ac:chgData name="Laura Ros Freixedes" userId="30e7e4b9-0999-432b-aefb-2db1e8b045a2" providerId="ADAL" clId="{75E62D09-AB13-47F7-8F22-1EFA8C3682D9}" dt="2017-12-13T16:54:37.664" v="3536" actId="1076"/>
          <ac:spMkLst>
            <pc:docMk/>
            <pc:sldMk cId="3500085465" sldId="332"/>
            <ac:spMk id="85" creationId="{99AEF0D6-0A03-4C3C-BBE4-4A4CE8F548D6}"/>
          </ac:spMkLst>
        </pc:spChg>
        <pc:spChg chg="add mod">
          <ac:chgData name="Laura Ros Freixedes" userId="30e7e4b9-0999-432b-aefb-2db1e8b045a2" providerId="ADAL" clId="{75E62D09-AB13-47F7-8F22-1EFA8C3682D9}" dt="2017-12-13T16:54:45.727" v="3538" actId="1076"/>
          <ac:spMkLst>
            <pc:docMk/>
            <pc:sldMk cId="3500085465" sldId="332"/>
            <ac:spMk id="86" creationId="{DD3A8977-9A60-4C2A-AA2B-4BE20D6492E2}"/>
          </ac:spMkLst>
        </pc:spChg>
        <pc:spChg chg="add mod">
          <ac:chgData name="Laura Ros Freixedes" userId="30e7e4b9-0999-432b-aefb-2db1e8b045a2" providerId="ADAL" clId="{75E62D09-AB13-47F7-8F22-1EFA8C3682D9}" dt="2017-12-13T16:54:42.149" v="3537" actId="1076"/>
          <ac:spMkLst>
            <pc:docMk/>
            <pc:sldMk cId="3500085465" sldId="332"/>
            <ac:spMk id="87" creationId="{C416DC37-B489-4622-9E53-A5666663F461}"/>
          </ac:spMkLst>
        </pc:spChg>
        <pc:spChg chg="add mod">
          <ac:chgData name="Laura Ros Freixedes" userId="30e7e4b9-0999-432b-aefb-2db1e8b045a2" providerId="ADAL" clId="{75E62D09-AB13-47F7-8F22-1EFA8C3682D9}" dt="2017-12-13T16:54:57.880" v="3540" actId="1076"/>
          <ac:spMkLst>
            <pc:docMk/>
            <pc:sldMk cId="3500085465" sldId="332"/>
            <ac:spMk id="88" creationId="{DC1DFE89-CE0E-4BA0-BD6C-DC97BF90058A}"/>
          </ac:spMkLst>
        </pc:spChg>
        <pc:spChg chg="add mod">
          <ac:chgData name="Laura Ros Freixedes" userId="30e7e4b9-0999-432b-aefb-2db1e8b045a2" providerId="ADAL" clId="{75E62D09-AB13-47F7-8F22-1EFA8C3682D9}" dt="2017-12-13T16:55:13.089" v="3545" actId="1076"/>
          <ac:spMkLst>
            <pc:docMk/>
            <pc:sldMk cId="3500085465" sldId="332"/>
            <ac:spMk id="89" creationId="{F7645674-55C6-4AC3-AE4B-49B1E88E2C5B}"/>
          </ac:spMkLst>
        </pc:spChg>
        <pc:spChg chg="add mod">
          <ac:chgData name="Laura Ros Freixedes" userId="30e7e4b9-0999-432b-aefb-2db1e8b045a2" providerId="ADAL" clId="{75E62D09-AB13-47F7-8F22-1EFA8C3682D9}" dt="2017-12-13T16:55:16.091" v="3546" actId="1076"/>
          <ac:spMkLst>
            <pc:docMk/>
            <pc:sldMk cId="3500085465" sldId="332"/>
            <ac:spMk id="90" creationId="{CB2719CF-17A6-4AFD-B3C5-C69485ED66F7}"/>
          </ac:spMkLst>
        </pc:spChg>
        <pc:spChg chg="add mod">
          <ac:chgData name="Laura Ros Freixedes" userId="30e7e4b9-0999-432b-aefb-2db1e8b045a2" providerId="ADAL" clId="{75E62D09-AB13-47F7-8F22-1EFA8C3682D9}" dt="2017-12-13T20:41:25.593" v="4936" actId="1076"/>
          <ac:spMkLst>
            <pc:docMk/>
            <pc:sldMk cId="3500085465" sldId="332"/>
            <ac:spMk id="92" creationId="{71D0DBB8-1882-416B-90BB-D06D40B592A4}"/>
          </ac:spMkLst>
        </pc:spChg>
        <pc:spChg chg="add mod">
          <ac:chgData name="Laura Ros Freixedes" userId="30e7e4b9-0999-432b-aefb-2db1e8b045a2" providerId="ADAL" clId="{75E62D09-AB13-47F7-8F22-1EFA8C3682D9}" dt="2017-12-13T20:41:45.318" v="4938" actId="1076"/>
          <ac:spMkLst>
            <pc:docMk/>
            <pc:sldMk cId="3500085465" sldId="332"/>
            <ac:spMk id="95" creationId="{7A053FCB-78C4-4312-AEE2-791F8987F53C}"/>
          </ac:spMkLst>
        </pc:spChg>
        <pc:spChg chg="add">
          <ac:chgData name="Laura Ros Freixedes" userId="30e7e4b9-0999-432b-aefb-2db1e8b045a2" providerId="ADAL" clId="{75E62D09-AB13-47F7-8F22-1EFA8C3682D9}" dt="2017-12-13T20:42:36.204" v="4939" actId="2696"/>
          <ac:spMkLst>
            <pc:docMk/>
            <pc:sldMk cId="3500085465" sldId="332"/>
            <ac:spMk id="99" creationId="{D10E1620-A12A-41B2-AEB7-3034752915F3}"/>
          </ac:spMkLst>
        </pc:spChg>
        <pc:grpChg chg="add del mod">
          <ac:chgData name="Laura Ros Freixedes" userId="30e7e4b9-0999-432b-aefb-2db1e8b045a2" providerId="ADAL" clId="{75E62D09-AB13-47F7-8F22-1EFA8C3682D9}" dt="2017-12-13T15:03:39.506" v="1351" actId="165"/>
          <ac:grpSpMkLst>
            <pc:docMk/>
            <pc:sldMk cId="3500085465" sldId="332"/>
            <ac:grpSpMk id="32" creationId="{F19A432A-BEE4-4570-8513-0C2D989DD016}"/>
          </ac:grpSpMkLst>
        </pc:grpChg>
        <pc:grpChg chg="add del mod">
          <ac:chgData name="Laura Ros Freixedes" userId="30e7e4b9-0999-432b-aefb-2db1e8b045a2" providerId="ADAL" clId="{75E62D09-AB13-47F7-8F22-1EFA8C3682D9}" dt="2017-12-13T15:08:26.527" v="1368" actId="165"/>
          <ac:grpSpMkLst>
            <pc:docMk/>
            <pc:sldMk cId="3500085465" sldId="332"/>
            <ac:grpSpMk id="34" creationId="{AA1D8A4C-379C-4C23-BE7E-495BB54AB235}"/>
          </ac:grpSpMkLst>
        </pc:grpChg>
        <pc:grpChg chg="add del mod ord">
          <ac:chgData name="Laura Ros Freixedes" userId="30e7e4b9-0999-432b-aefb-2db1e8b045a2" providerId="ADAL" clId="{75E62D09-AB13-47F7-8F22-1EFA8C3682D9}" dt="2017-12-13T15:08:15.283" v="1367" actId="165"/>
          <ac:grpSpMkLst>
            <pc:docMk/>
            <pc:sldMk cId="3500085465" sldId="332"/>
            <ac:grpSpMk id="35" creationId="{364D9676-0DC8-4EDA-980C-457B4C485D37}"/>
          </ac:grpSpMkLst>
        </pc:grpChg>
        <pc:grpChg chg="add mod ord">
          <ac:chgData name="Laura Ros Freixedes" userId="30e7e4b9-0999-432b-aefb-2db1e8b045a2" providerId="ADAL" clId="{75E62D09-AB13-47F7-8F22-1EFA8C3682D9}" dt="2017-12-13T16:10:25.972" v="3227" actId="1076"/>
          <ac:grpSpMkLst>
            <pc:docMk/>
            <pc:sldMk cId="3500085465" sldId="332"/>
            <ac:grpSpMk id="42" creationId="{CFF99C96-B35A-4E70-BD92-FB30DCBAAA5A}"/>
          </ac:grpSpMkLst>
        </pc:grpChg>
        <pc:picChg chg="add del mod">
          <ac:chgData name="Laura Ros Freixedes" userId="30e7e4b9-0999-432b-aefb-2db1e8b045a2" providerId="ADAL" clId="{75E62D09-AB13-47F7-8F22-1EFA8C3682D9}" dt="2017-12-13T15:29:14.636" v="2295" actId="478"/>
          <ac:picMkLst>
            <pc:docMk/>
            <pc:sldMk cId="3500085465" sldId="332"/>
            <ac:picMk id="1026" creationId="{19739646-315B-4344-8681-B96B9E331852}"/>
          </ac:picMkLst>
        </pc:picChg>
        <pc:cxnChg chg="add del mod">
          <ac:chgData name="Laura Ros Freixedes" userId="30e7e4b9-0999-432b-aefb-2db1e8b045a2" providerId="ADAL" clId="{75E62D09-AB13-47F7-8F22-1EFA8C3682D9}" dt="2017-12-13T15:01:28.831" v="1338" actId="478"/>
          <ac:cxnSpMkLst>
            <pc:docMk/>
            <pc:sldMk cId="3500085465" sldId="332"/>
            <ac:cxnSpMk id="9" creationId="{6FAC5005-6809-4DA8-954F-4B6D61DA1477}"/>
          </ac:cxnSpMkLst>
        </pc:cxnChg>
        <pc:cxnChg chg="add del mod">
          <ac:chgData name="Laura Ros Freixedes" userId="30e7e4b9-0999-432b-aefb-2db1e8b045a2" providerId="ADAL" clId="{75E62D09-AB13-47F7-8F22-1EFA8C3682D9}" dt="2017-12-13T15:01:28.831" v="1338" actId="478"/>
          <ac:cxnSpMkLst>
            <pc:docMk/>
            <pc:sldMk cId="3500085465" sldId="332"/>
            <ac:cxnSpMk id="11" creationId="{9D6D9981-1175-4DEE-94E0-637C1A8755BD}"/>
          </ac:cxnSpMkLst>
        </pc:cxnChg>
        <pc:cxnChg chg="add del mod ord">
          <ac:chgData name="Laura Ros Freixedes" userId="30e7e4b9-0999-432b-aefb-2db1e8b045a2" providerId="ADAL" clId="{75E62D09-AB13-47F7-8F22-1EFA8C3682D9}" dt="2017-12-13T15:01:28.831" v="1338" actId="478"/>
          <ac:cxnSpMkLst>
            <pc:docMk/>
            <pc:sldMk cId="3500085465" sldId="332"/>
            <ac:cxnSpMk id="12" creationId="{A26CC91B-8F49-42F1-BC3D-435E9B210F87}"/>
          </ac:cxnSpMkLst>
        </pc:cxnChg>
        <pc:cxnChg chg="del">
          <ac:chgData name="Laura Ros Freixedes" userId="30e7e4b9-0999-432b-aefb-2db1e8b045a2" providerId="ADAL" clId="{75E62D09-AB13-47F7-8F22-1EFA8C3682D9}" dt="2017-12-13T15:01:28.831" v="1338" actId="478"/>
          <ac:cxnSpMkLst>
            <pc:docMk/>
            <pc:sldMk cId="3500085465" sldId="332"/>
            <ac:cxnSpMk id="14" creationId="{17F928A7-A544-4F62-A1A7-FEEC82095E00}"/>
          </ac:cxnSpMkLst>
        </pc:cxnChg>
        <pc:cxnChg chg="del">
          <ac:chgData name="Laura Ros Freixedes" userId="30e7e4b9-0999-432b-aefb-2db1e8b045a2" providerId="ADAL" clId="{75E62D09-AB13-47F7-8F22-1EFA8C3682D9}" dt="2017-12-13T15:01:28.831" v="1338" actId="478"/>
          <ac:cxnSpMkLst>
            <pc:docMk/>
            <pc:sldMk cId="3500085465" sldId="332"/>
            <ac:cxnSpMk id="15" creationId="{F2651087-3F23-4168-92F1-2CD74BF0431A}"/>
          </ac:cxnSpMkLst>
        </pc:cxnChg>
        <pc:cxnChg chg="add mod topLvl">
          <ac:chgData name="Laura Ros Freixedes" userId="30e7e4b9-0999-432b-aefb-2db1e8b045a2" providerId="ADAL" clId="{75E62D09-AB13-47F7-8F22-1EFA8C3682D9}" dt="2017-12-13T16:10:25.972" v="3227" actId="1076"/>
          <ac:cxnSpMkLst>
            <pc:docMk/>
            <pc:sldMk cId="3500085465" sldId="332"/>
            <ac:cxnSpMk id="16" creationId="{0D46917D-560C-4B10-BD45-2B712F0B7D0C}"/>
          </ac:cxnSpMkLst>
        </pc:cxnChg>
        <pc:cxnChg chg="del">
          <ac:chgData name="Laura Ros Freixedes" userId="30e7e4b9-0999-432b-aefb-2db1e8b045a2" providerId="ADAL" clId="{75E62D09-AB13-47F7-8F22-1EFA8C3682D9}" dt="2017-12-13T15:01:28.831" v="1338" actId="478"/>
          <ac:cxnSpMkLst>
            <pc:docMk/>
            <pc:sldMk cId="3500085465" sldId="332"/>
            <ac:cxnSpMk id="17" creationId="{240808A8-6E96-4421-9B66-70AFBAEF958C}"/>
          </ac:cxnSpMkLst>
        </pc:cxnChg>
        <pc:cxnChg chg="add mod topLvl">
          <ac:chgData name="Laura Ros Freixedes" userId="30e7e4b9-0999-432b-aefb-2db1e8b045a2" providerId="ADAL" clId="{75E62D09-AB13-47F7-8F22-1EFA8C3682D9}" dt="2017-12-13T16:10:25.972" v="3227" actId="1076"/>
          <ac:cxnSpMkLst>
            <pc:docMk/>
            <pc:sldMk cId="3500085465" sldId="332"/>
            <ac:cxnSpMk id="18" creationId="{1ECEFA3A-665C-4C89-8F76-621D8070942F}"/>
          </ac:cxnSpMkLst>
        </pc:cxnChg>
        <pc:cxnChg chg="add mod topLvl">
          <ac:chgData name="Laura Ros Freixedes" userId="30e7e4b9-0999-432b-aefb-2db1e8b045a2" providerId="ADAL" clId="{75E62D09-AB13-47F7-8F22-1EFA8C3682D9}" dt="2017-12-13T16:10:25.972" v="3227" actId="1076"/>
          <ac:cxnSpMkLst>
            <pc:docMk/>
            <pc:sldMk cId="3500085465" sldId="332"/>
            <ac:cxnSpMk id="19" creationId="{37A4296D-177C-4CAC-A2EA-9365E457AE73}"/>
          </ac:cxnSpMkLst>
        </pc:cxnChg>
        <pc:cxnChg chg="add del mod">
          <ac:chgData name="Laura Ros Freixedes" userId="30e7e4b9-0999-432b-aefb-2db1e8b045a2" providerId="ADAL" clId="{75E62D09-AB13-47F7-8F22-1EFA8C3682D9}" dt="2017-12-13T15:31:46.510" v="2329" actId="478"/>
          <ac:cxnSpMkLst>
            <pc:docMk/>
            <pc:sldMk cId="3500085465" sldId="332"/>
            <ac:cxnSpMk id="21" creationId="{95CFA139-BBE9-48AF-9266-87AD4155D7FF}"/>
          </ac:cxnSpMkLst>
        </pc:cxnChg>
        <pc:cxnChg chg="add del mod">
          <ac:chgData name="Laura Ros Freixedes" userId="30e7e4b9-0999-432b-aefb-2db1e8b045a2" providerId="ADAL" clId="{75E62D09-AB13-47F7-8F22-1EFA8C3682D9}" dt="2017-12-13T15:31:45.202" v="2328" actId="478"/>
          <ac:cxnSpMkLst>
            <pc:docMk/>
            <pc:sldMk cId="3500085465" sldId="332"/>
            <ac:cxnSpMk id="22" creationId="{416E8683-5980-4C2D-8CA7-CDBA5CA1A960}"/>
          </ac:cxnSpMkLst>
        </pc:cxnChg>
        <pc:cxnChg chg="add del mod">
          <ac:chgData name="Laura Ros Freixedes" userId="30e7e4b9-0999-432b-aefb-2db1e8b045a2" providerId="ADAL" clId="{75E62D09-AB13-47F7-8F22-1EFA8C3682D9}" dt="2017-12-13T15:31:45.202" v="2328" actId="478"/>
          <ac:cxnSpMkLst>
            <pc:docMk/>
            <pc:sldMk cId="3500085465" sldId="332"/>
            <ac:cxnSpMk id="23" creationId="{C5DCD240-E6EB-4A68-AFE5-13188B20991A}"/>
          </ac:cxnSpMkLst>
        </pc:cxnChg>
        <pc:cxnChg chg="add mod topLvl">
          <ac:chgData name="Laura Ros Freixedes" userId="30e7e4b9-0999-432b-aefb-2db1e8b045a2" providerId="ADAL" clId="{75E62D09-AB13-47F7-8F22-1EFA8C3682D9}" dt="2017-12-13T16:10:25.972" v="3227" actId="1076"/>
          <ac:cxnSpMkLst>
            <pc:docMk/>
            <pc:sldMk cId="3500085465" sldId="332"/>
            <ac:cxnSpMk id="24" creationId="{150C9E28-4EB7-4A60-B28A-98805394DF83}"/>
          </ac:cxnSpMkLst>
        </pc:cxnChg>
        <pc:cxnChg chg="add mod topLvl">
          <ac:chgData name="Laura Ros Freixedes" userId="30e7e4b9-0999-432b-aefb-2db1e8b045a2" providerId="ADAL" clId="{75E62D09-AB13-47F7-8F22-1EFA8C3682D9}" dt="2017-12-13T16:10:25.972" v="3227" actId="1076"/>
          <ac:cxnSpMkLst>
            <pc:docMk/>
            <pc:sldMk cId="3500085465" sldId="332"/>
            <ac:cxnSpMk id="25" creationId="{18BD3967-2E97-425E-8850-F30B189C45F3}"/>
          </ac:cxnSpMkLst>
        </pc:cxnChg>
        <pc:cxnChg chg="add mod topLvl">
          <ac:chgData name="Laura Ros Freixedes" userId="30e7e4b9-0999-432b-aefb-2db1e8b045a2" providerId="ADAL" clId="{75E62D09-AB13-47F7-8F22-1EFA8C3682D9}" dt="2017-12-13T16:10:25.972" v="3227" actId="1076"/>
          <ac:cxnSpMkLst>
            <pc:docMk/>
            <pc:sldMk cId="3500085465" sldId="332"/>
            <ac:cxnSpMk id="26" creationId="{C454B563-EE4A-436A-8105-3A1D96E3FAB8}"/>
          </ac:cxnSpMkLst>
        </pc:cxnChg>
        <pc:cxnChg chg="add del">
          <ac:chgData name="Laura Ros Freixedes" userId="30e7e4b9-0999-432b-aefb-2db1e8b045a2" providerId="ADAL" clId="{75E62D09-AB13-47F7-8F22-1EFA8C3682D9}" dt="2017-12-13T15:07:09.119" v="1353" actId="170"/>
          <ac:cxnSpMkLst>
            <pc:docMk/>
            <pc:sldMk cId="3500085465" sldId="332"/>
            <ac:cxnSpMk id="33" creationId="{39909FD5-F33A-4262-A3BF-62AE444D9360}"/>
          </ac:cxnSpMkLst>
        </pc:cxnChg>
        <pc:cxnChg chg="mod topLvl">
          <ac:chgData name="Laura Ros Freixedes" userId="30e7e4b9-0999-432b-aefb-2db1e8b045a2" providerId="ADAL" clId="{75E62D09-AB13-47F7-8F22-1EFA8C3682D9}" dt="2017-12-13T16:10:25.972" v="3227" actId="1076"/>
          <ac:cxnSpMkLst>
            <pc:docMk/>
            <pc:sldMk cId="3500085465" sldId="332"/>
            <ac:cxnSpMk id="36" creationId="{4841CFFB-0459-460D-B0FF-D921C5392940}"/>
          </ac:cxnSpMkLst>
        </pc:cxnChg>
        <pc:cxnChg chg="mod topLvl">
          <ac:chgData name="Laura Ros Freixedes" userId="30e7e4b9-0999-432b-aefb-2db1e8b045a2" providerId="ADAL" clId="{75E62D09-AB13-47F7-8F22-1EFA8C3682D9}" dt="2017-12-13T16:10:25.972" v="3227" actId="1076"/>
          <ac:cxnSpMkLst>
            <pc:docMk/>
            <pc:sldMk cId="3500085465" sldId="332"/>
            <ac:cxnSpMk id="37" creationId="{59FA10AE-8F3F-4074-886A-02FE32C5D95E}"/>
          </ac:cxnSpMkLst>
        </pc:cxnChg>
        <pc:cxnChg chg="mod topLvl">
          <ac:chgData name="Laura Ros Freixedes" userId="30e7e4b9-0999-432b-aefb-2db1e8b045a2" providerId="ADAL" clId="{75E62D09-AB13-47F7-8F22-1EFA8C3682D9}" dt="2017-12-13T16:10:25.972" v="3227" actId="1076"/>
          <ac:cxnSpMkLst>
            <pc:docMk/>
            <pc:sldMk cId="3500085465" sldId="332"/>
            <ac:cxnSpMk id="38" creationId="{3C730400-531C-46B1-A795-E0313E9B0FE8}"/>
          </ac:cxnSpMkLst>
        </pc:cxnChg>
        <pc:cxnChg chg="add mod">
          <ac:chgData name="Laura Ros Freixedes" userId="30e7e4b9-0999-432b-aefb-2db1e8b045a2" providerId="ADAL" clId="{75E62D09-AB13-47F7-8F22-1EFA8C3682D9}" dt="2017-12-13T16:10:25.972" v="3227" actId="1076"/>
          <ac:cxnSpMkLst>
            <pc:docMk/>
            <pc:sldMk cId="3500085465" sldId="332"/>
            <ac:cxnSpMk id="39" creationId="{EDB63C3F-357D-443D-895D-384217F72DE3}"/>
          </ac:cxnSpMkLst>
        </pc:cxnChg>
        <pc:cxnChg chg="add mod">
          <ac:chgData name="Laura Ros Freixedes" userId="30e7e4b9-0999-432b-aefb-2db1e8b045a2" providerId="ADAL" clId="{75E62D09-AB13-47F7-8F22-1EFA8C3682D9}" dt="2017-12-13T16:10:25.972" v="3227" actId="1076"/>
          <ac:cxnSpMkLst>
            <pc:docMk/>
            <pc:sldMk cId="3500085465" sldId="332"/>
            <ac:cxnSpMk id="40" creationId="{935B67E5-D4A0-4534-8276-5B6ADD6F62EF}"/>
          </ac:cxnSpMkLst>
        </pc:cxnChg>
        <pc:cxnChg chg="add mod">
          <ac:chgData name="Laura Ros Freixedes" userId="30e7e4b9-0999-432b-aefb-2db1e8b045a2" providerId="ADAL" clId="{75E62D09-AB13-47F7-8F22-1EFA8C3682D9}" dt="2017-12-13T16:10:25.972" v="3227" actId="1076"/>
          <ac:cxnSpMkLst>
            <pc:docMk/>
            <pc:sldMk cId="3500085465" sldId="332"/>
            <ac:cxnSpMk id="41" creationId="{8B1F0FE9-B541-40FE-9A32-DCD2BD52CE73}"/>
          </ac:cxnSpMkLst>
        </pc:cxnChg>
        <pc:cxnChg chg="add del">
          <ac:chgData name="Laura Ros Freixedes" userId="30e7e4b9-0999-432b-aefb-2db1e8b045a2" providerId="ADAL" clId="{75E62D09-AB13-47F7-8F22-1EFA8C3682D9}" dt="2017-12-13T15:49:33.630" v="2961" actId="478"/>
          <ac:cxnSpMkLst>
            <pc:docMk/>
            <pc:sldMk cId="3500085465" sldId="332"/>
            <ac:cxnSpMk id="48" creationId="{3B6ED5CE-5336-4296-980D-9ADD858E4461}"/>
          </ac:cxnSpMkLst>
        </pc:cxnChg>
        <pc:cxnChg chg="add del">
          <ac:chgData name="Laura Ros Freixedes" userId="30e7e4b9-0999-432b-aefb-2db1e8b045a2" providerId="ADAL" clId="{75E62D09-AB13-47F7-8F22-1EFA8C3682D9}" dt="2017-12-13T15:49:33.630" v="2961" actId="478"/>
          <ac:cxnSpMkLst>
            <pc:docMk/>
            <pc:sldMk cId="3500085465" sldId="332"/>
            <ac:cxnSpMk id="49" creationId="{926A78B3-7F02-4467-86B3-4E02F64755CB}"/>
          </ac:cxnSpMkLst>
        </pc:cxnChg>
        <pc:cxnChg chg="add del">
          <ac:chgData name="Laura Ros Freixedes" userId="30e7e4b9-0999-432b-aefb-2db1e8b045a2" providerId="ADAL" clId="{75E62D09-AB13-47F7-8F22-1EFA8C3682D9}" dt="2017-12-13T15:49:33.630" v="2961" actId="478"/>
          <ac:cxnSpMkLst>
            <pc:docMk/>
            <pc:sldMk cId="3500085465" sldId="332"/>
            <ac:cxnSpMk id="50" creationId="{4C0AD418-6B57-4FCD-A09A-6A5BE853D8D9}"/>
          </ac:cxnSpMkLst>
        </pc:cxnChg>
        <pc:cxnChg chg="add del">
          <ac:chgData name="Laura Ros Freixedes" userId="30e7e4b9-0999-432b-aefb-2db1e8b045a2" providerId="ADAL" clId="{75E62D09-AB13-47F7-8F22-1EFA8C3682D9}" dt="2017-12-13T16:10:36.690" v="3230" actId="478"/>
          <ac:cxnSpMkLst>
            <pc:docMk/>
            <pc:sldMk cId="3500085465" sldId="332"/>
            <ac:cxnSpMk id="63" creationId="{F43501A9-3E14-4A58-9B82-E60B60CFC01B}"/>
          </ac:cxnSpMkLst>
        </pc:cxnChg>
        <pc:cxnChg chg="add del">
          <ac:chgData name="Laura Ros Freixedes" userId="30e7e4b9-0999-432b-aefb-2db1e8b045a2" providerId="ADAL" clId="{75E62D09-AB13-47F7-8F22-1EFA8C3682D9}" dt="2017-12-13T16:10:36.690" v="3230" actId="478"/>
          <ac:cxnSpMkLst>
            <pc:docMk/>
            <pc:sldMk cId="3500085465" sldId="332"/>
            <ac:cxnSpMk id="64" creationId="{97608AD3-E290-4405-BDF9-A14515963D70}"/>
          </ac:cxnSpMkLst>
        </pc:cxnChg>
        <pc:cxnChg chg="add del">
          <ac:chgData name="Laura Ros Freixedes" userId="30e7e4b9-0999-432b-aefb-2db1e8b045a2" providerId="ADAL" clId="{75E62D09-AB13-47F7-8F22-1EFA8C3682D9}" dt="2017-12-13T16:10:36.690" v="3230" actId="478"/>
          <ac:cxnSpMkLst>
            <pc:docMk/>
            <pc:sldMk cId="3500085465" sldId="332"/>
            <ac:cxnSpMk id="65" creationId="{C4DB83BE-9530-4682-B10A-366F26B3D654}"/>
          </ac:cxnSpMkLst>
        </pc:cxnChg>
        <pc:cxnChg chg="add">
          <ac:chgData name="Laura Ros Freixedes" userId="30e7e4b9-0999-432b-aefb-2db1e8b045a2" providerId="ADAL" clId="{75E62D09-AB13-47F7-8F22-1EFA8C3682D9}" dt="2017-12-13T16:10:37.434" v="3231" actId="1076"/>
          <ac:cxnSpMkLst>
            <pc:docMk/>
            <pc:sldMk cId="3500085465" sldId="332"/>
            <ac:cxnSpMk id="69" creationId="{EE4BFD76-5B28-4FDD-8AFD-6B37A8D7CB92}"/>
          </ac:cxnSpMkLst>
        </pc:cxnChg>
        <pc:cxnChg chg="add">
          <ac:chgData name="Laura Ros Freixedes" userId="30e7e4b9-0999-432b-aefb-2db1e8b045a2" providerId="ADAL" clId="{75E62D09-AB13-47F7-8F22-1EFA8C3682D9}" dt="2017-12-13T16:10:37.434" v="3231" actId="1076"/>
          <ac:cxnSpMkLst>
            <pc:docMk/>
            <pc:sldMk cId="3500085465" sldId="332"/>
            <ac:cxnSpMk id="70" creationId="{F0F50CAD-E4B9-4895-ABF1-85023148C1B0}"/>
          </ac:cxnSpMkLst>
        </pc:cxnChg>
        <pc:cxnChg chg="add">
          <ac:chgData name="Laura Ros Freixedes" userId="30e7e4b9-0999-432b-aefb-2db1e8b045a2" providerId="ADAL" clId="{75E62D09-AB13-47F7-8F22-1EFA8C3682D9}" dt="2017-12-13T16:10:37.434" v="3231" actId="1076"/>
          <ac:cxnSpMkLst>
            <pc:docMk/>
            <pc:sldMk cId="3500085465" sldId="332"/>
            <ac:cxnSpMk id="71" creationId="{99AA93F7-EF47-4E26-B506-51E292A3D982}"/>
          </ac:cxnSpMkLst>
        </pc:cxnChg>
        <pc:cxnChg chg="add mod">
          <ac:chgData name="Laura Ros Freixedes" userId="30e7e4b9-0999-432b-aefb-2db1e8b045a2" providerId="ADAL" clId="{75E62D09-AB13-47F7-8F22-1EFA8C3682D9}" dt="2017-12-13T20:41:22.317" v="4935" actId="14100"/>
          <ac:cxnSpMkLst>
            <pc:docMk/>
            <pc:sldMk cId="3500085465" sldId="332"/>
            <ac:cxnSpMk id="91" creationId="{9164E04C-55AE-4F09-8471-53EDB189B431}"/>
          </ac:cxnSpMkLst>
        </pc:cxnChg>
        <pc:cxnChg chg="add mod">
          <ac:chgData name="Laura Ros Freixedes" userId="30e7e4b9-0999-432b-aefb-2db1e8b045a2" providerId="ADAL" clId="{75E62D09-AB13-47F7-8F22-1EFA8C3682D9}" dt="2017-12-13T20:43:01.078" v="4960" actId="1076"/>
          <ac:cxnSpMkLst>
            <pc:docMk/>
            <pc:sldMk cId="3500085465" sldId="332"/>
            <ac:cxnSpMk id="94" creationId="{CB0C0047-EA0E-4B92-8863-EBFD2F1D0CDE}"/>
          </ac:cxnSpMkLst>
        </pc:cxnChg>
        <pc:cxnChg chg="add mod">
          <ac:chgData name="Laura Ros Freixedes" userId="30e7e4b9-0999-432b-aefb-2db1e8b045a2" providerId="ADAL" clId="{75E62D09-AB13-47F7-8F22-1EFA8C3682D9}" dt="2017-12-13T20:42:46.502" v="4957" actId="1036"/>
          <ac:cxnSpMkLst>
            <pc:docMk/>
            <pc:sldMk cId="3500085465" sldId="332"/>
            <ac:cxnSpMk id="96" creationId="{212D35EE-4DBE-4C5A-BA01-7E01A6A35249}"/>
          </ac:cxnSpMkLst>
        </pc:cxnChg>
        <pc:cxnChg chg="add mod">
          <ac:chgData name="Laura Ros Freixedes" userId="30e7e4b9-0999-432b-aefb-2db1e8b045a2" providerId="ADAL" clId="{75E62D09-AB13-47F7-8F22-1EFA8C3682D9}" dt="2017-12-13T20:43:15.185" v="5020" actId="1036"/>
          <ac:cxnSpMkLst>
            <pc:docMk/>
            <pc:sldMk cId="3500085465" sldId="332"/>
            <ac:cxnSpMk id="97" creationId="{DC96F67F-DD37-4027-80CC-D5397ABF576E}"/>
          </ac:cxnSpMkLst>
        </pc:cxnChg>
        <pc:cxnChg chg="add mod">
          <ac:chgData name="Laura Ros Freixedes" userId="30e7e4b9-0999-432b-aefb-2db1e8b045a2" providerId="ADAL" clId="{75E62D09-AB13-47F7-8F22-1EFA8C3682D9}" dt="2017-12-13T20:43:23.982" v="5021" actId="1076"/>
          <ac:cxnSpMkLst>
            <pc:docMk/>
            <pc:sldMk cId="3500085465" sldId="332"/>
            <ac:cxnSpMk id="98" creationId="{04886743-7D06-4482-BCF1-8FB527C1A89C}"/>
          </ac:cxnSpMkLst>
        </pc:cxnChg>
      </pc:sldChg>
      <pc:sldChg chg="addSp modSp add del">
        <pc:chgData name="Laura Ros Freixedes" userId="30e7e4b9-0999-432b-aefb-2db1e8b045a2" providerId="ADAL" clId="{75E62D09-AB13-47F7-8F22-1EFA8C3682D9}" dt="2017-12-13T15:09:57.725" v="1437" actId="2696"/>
        <pc:sldMkLst>
          <pc:docMk/>
          <pc:sldMk cId="2631308776" sldId="333"/>
        </pc:sldMkLst>
        <pc:spChg chg="mod">
          <ac:chgData name="Laura Ros Freixedes" userId="30e7e4b9-0999-432b-aefb-2db1e8b045a2" providerId="ADAL" clId="{75E62D09-AB13-47F7-8F22-1EFA8C3682D9}" dt="2017-12-13T14:57:03.712" v="1227" actId="1076"/>
          <ac:spMkLst>
            <pc:docMk/>
            <pc:sldMk cId="2631308776" sldId="333"/>
            <ac:spMk id="2" creationId="{00000000-0000-0000-0000-000000000000}"/>
          </ac:spMkLst>
        </pc:spChg>
        <pc:grpChg chg="add mod ord">
          <ac:chgData name="Laura Ros Freixedes" userId="30e7e4b9-0999-432b-aefb-2db1e8b045a2" providerId="ADAL" clId="{75E62D09-AB13-47F7-8F22-1EFA8C3682D9}" dt="2017-12-13T14:58:51.663" v="1304" actId="1037"/>
          <ac:grpSpMkLst>
            <pc:docMk/>
            <pc:sldMk cId="2631308776" sldId="333"/>
            <ac:grpSpMk id="3" creationId="{9FA3640F-4E6E-47EC-A877-E7946058F5C9}"/>
          </ac:grpSpMkLst>
        </pc:grpChg>
        <pc:grpChg chg="add mod">
          <ac:chgData name="Laura Ros Freixedes" userId="30e7e4b9-0999-432b-aefb-2db1e8b045a2" providerId="ADAL" clId="{75E62D09-AB13-47F7-8F22-1EFA8C3682D9}" dt="2017-12-13T14:59:04.779" v="1325" actId="1036"/>
          <ac:grpSpMkLst>
            <pc:docMk/>
            <pc:sldMk cId="2631308776" sldId="333"/>
            <ac:grpSpMk id="20" creationId="{A02CE352-BB28-4B95-B014-1C1D9C56C8D7}"/>
          </ac:grpSpMkLst>
        </pc:grpChg>
        <pc:cxnChg chg="add mod">
          <ac:chgData name="Laura Ros Freixedes" userId="30e7e4b9-0999-432b-aefb-2db1e8b045a2" providerId="ADAL" clId="{75E62D09-AB13-47F7-8F22-1EFA8C3682D9}" dt="2017-12-13T14:58:25.517" v="1295" actId="693"/>
          <ac:cxnSpMkLst>
            <pc:docMk/>
            <pc:sldMk cId="2631308776" sldId="333"/>
            <ac:cxnSpMk id="16" creationId="{51DF18E2-E065-483C-94EB-F3E7CE25E06B}"/>
          </ac:cxnSpMkLst>
        </pc:cxnChg>
        <pc:cxnChg chg="add mod">
          <ac:chgData name="Laura Ros Freixedes" userId="30e7e4b9-0999-432b-aefb-2db1e8b045a2" providerId="ADAL" clId="{75E62D09-AB13-47F7-8F22-1EFA8C3682D9}" dt="2017-12-13T14:58:25.517" v="1295" actId="693"/>
          <ac:cxnSpMkLst>
            <pc:docMk/>
            <pc:sldMk cId="2631308776" sldId="333"/>
            <ac:cxnSpMk id="18" creationId="{697E3114-3EB7-4704-BFD1-0A4F6AE4ADFE}"/>
          </ac:cxnSpMkLst>
        </pc:cxnChg>
        <pc:cxnChg chg="add mod">
          <ac:chgData name="Laura Ros Freixedes" userId="30e7e4b9-0999-432b-aefb-2db1e8b045a2" providerId="ADAL" clId="{75E62D09-AB13-47F7-8F22-1EFA8C3682D9}" dt="2017-12-13T14:58:25.517" v="1295" actId="693"/>
          <ac:cxnSpMkLst>
            <pc:docMk/>
            <pc:sldMk cId="2631308776" sldId="333"/>
            <ac:cxnSpMk id="19" creationId="{4B6B3047-236F-4F80-A005-240EB32DC451}"/>
          </ac:cxnSpMkLst>
        </pc:cxnChg>
      </pc:sldChg>
      <pc:sldChg chg="addSp delSp modSp mod setBg">
        <pc:chgData name="Laura Ros Freixedes" userId="30e7e4b9-0999-432b-aefb-2db1e8b045a2" providerId="ADAL" clId="{75E62D09-AB13-47F7-8F22-1EFA8C3682D9}" dt="2017-12-13T20:39:28.533" v="4912" actId="26606"/>
        <pc:sldMkLst>
          <pc:docMk/>
          <pc:sldMk cId="779860253" sldId="340"/>
        </pc:sldMkLst>
        <pc:spChg chg="mod">
          <ac:chgData name="Laura Ros Freixedes" userId="30e7e4b9-0999-432b-aefb-2db1e8b045a2" providerId="ADAL" clId="{75E62D09-AB13-47F7-8F22-1EFA8C3682D9}" dt="2017-12-13T20:39:28.533" v="4912" actId="26606"/>
          <ac:spMkLst>
            <pc:docMk/>
            <pc:sldMk cId="779860253" sldId="340"/>
            <ac:spMk id="4" creationId="{00000000-0000-0000-0000-000000000000}"/>
          </ac:spMkLst>
        </pc:spChg>
        <pc:spChg chg="mod">
          <ac:chgData name="Laura Ros Freixedes" userId="30e7e4b9-0999-432b-aefb-2db1e8b045a2" providerId="ADAL" clId="{75E62D09-AB13-47F7-8F22-1EFA8C3682D9}" dt="2017-12-13T20:39:28.533" v="4912" actId="26606"/>
          <ac:spMkLst>
            <pc:docMk/>
            <pc:sldMk cId="779860253" sldId="340"/>
            <ac:spMk id="6" creationId="{00000000-0000-0000-0000-000000000000}"/>
          </ac:spMkLst>
        </pc:spChg>
        <pc:spChg chg="add del">
          <ac:chgData name="Laura Ros Freixedes" userId="30e7e4b9-0999-432b-aefb-2db1e8b045a2" providerId="ADAL" clId="{75E62D09-AB13-47F7-8F22-1EFA8C3682D9}" dt="2017-12-13T20:39:28.533" v="4912" actId="26606"/>
          <ac:spMkLst>
            <pc:docMk/>
            <pc:sldMk cId="779860253" sldId="340"/>
            <ac:spMk id="11" creationId="{F64F6814-96D5-4463-898E-405CC0C40147}"/>
          </ac:spMkLst>
        </pc:spChg>
        <pc:picChg chg="add mod ord modCrop">
          <ac:chgData name="Laura Ros Freixedes" userId="30e7e4b9-0999-432b-aefb-2db1e8b045a2" providerId="ADAL" clId="{75E62D09-AB13-47F7-8F22-1EFA8C3682D9}" dt="2017-12-13T20:39:28.533" v="4912" actId="26606"/>
          <ac:picMkLst>
            <pc:docMk/>
            <pc:sldMk cId="779860253" sldId="340"/>
            <ac:picMk id="3" creationId="{9DE4B1F4-F5AE-4E50-AE9B-5810C9B71841}"/>
          </ac:picMkLst>
        </pc:picChg>
        <pc:picChg chg="mod ord">
          <ac:chgData name="Laura Ros Freixedes" userId="30e7e4b9-0999-432b-aefb-2db1e8b045a2" providerId="ADAL" clId="{75E62D09-AB13-47F7-8F22-1EFA8C3682D9}" dt="2017-12-13T20:39:28.533" v="4912" actId="26606"/>
          <ac:picMkLst>
            <pc:docMk/>
            <pc:sldMk cId="779860253" sldId="340"/>
            <ac:picMk id="5" creationId="{DBD573F7-7CB7-4605-ACD3-EF71AF5BE3A8}"/>
          </ac:picMkLst>
        </pc:picChg>
      </pc:sldChg>
      <pc:sldChg chg="modSp add del">
        <pc:chgData name="Laura Ros Freixedes" userId="30e7e4b9-0999-432b-aefb-2db1e8b045a2" providerId="ADAL" clId="{75E62D09-AB13-47F7-8F22-1EFA8C3682D9}" dt="2017-12-13T15:16:22.728" v="1586" actId="2696"/>
        <pc:sldMkLst>
          <pc:docMk/>
          <pc:sldMk cId="2077606246" sldId="350"/>
        </pc:sldMkLst>
        <pc:spChg chg="mod">
          <ac:chgData name="Laura Ros Freixedes" userId="30e7e4b9-0999-432b-aefb-2db1e8b045a2" providerId="ADAL" clId="{75E62D09-AB13-47F7-8F22-1EFA8C3682D9}" dt="2017-12-13T15:15:34.660" v="1555" actId="20577"/>
          <ac:spMkLst>
            <pc:docMk/>
            <pc:sldMk cId="2077606246" sldId="350"/>
            <ac:spMk id="2" creationId="{00000000-0000-0000-0000-000000000000}"/>
          </ac:spMkLst>
        </pc:spChg>
        <pc:spChg chg="mod">
          <ac:chgData name="Laura Ros Freixedes" userId="30e7e4b9-0999-432b-aefb-2db1e8b045a2" providerId="ADAL" clId="{75E62D09-AB13-47F7-8F22-1EFA8C3682D9}" dt="2017-12-13T15:16:19.544" v="1585" actId="2696"/>
          <ac:spMkLst>
            <pc:docMk/>
            <pc:sldMk cId="2077606246" sldId="350"/>
            <ac:spMk id="13" creationId="{58634A58-89B1-441F-9ACA-89E9FF9D299D}"/>
          </ac:spMkLst>
        </pc:spChg>
      </pc:sldChg>
      <pc:sldChg chg="addSp delSp modSp add">
        <pc:chgData name="Laura Ros Freixedes" userId="30e7e4b9-0999-432b-aefb-2db1e8b045a2" providerId="ADAL" clId="{75E62D09-AB13-47F7-8F22-1EFA8C3682D9}" dt="2017-12-13T21:07:42.902" v="5472" actId="478"/>
        <pc:sldMkLst>
          <pc:docMk/>
          <pc:sldMk cId="2720817140" sldId="351"/>
        </pc:sldMkLst>
        <pc:spChg chg="add del mod">
          <ac:chgData name="Laura Ros Freixedes" userId="30e7e4b9-0999-432b-aefb-2db1e8b045a2" providerId="ADAL" clId="{75E62D09-AB13-47F7-8F22-1EFA8C3682D9}" dt="2017-12-13T21:07:42.902" v="5472" actId="478"/>
          <ac:spMkLst>
            <pc:docMk/>
            <pc:sldMk cId="2720817140" sldId="351"/>
            <ac:spMk id="3" creationId="{2F248FF2-E183-43F7-AD7B-C548BA20FA3E}"/>
          </ac:spMkLst>
        </pc:spChg>
        <pc:spChg chg="mod">
          <ac:chgData name="Laura Ros Freixedes" userId="30e7e4b9-0999-432b-aefb-2db1e8b045a2" providerId="ADAL" clId="{75E62D09-AB13-47F7-8F22-1EFA8C3682D9}" dt="2017-12-13T15:16:14.494" v="1584" actId="20577"/>
          <ac:spMkLst>
            <pc:docMk/>
            <pc:sldMk cId="2720817140" sldId="351"/>
            <ac:spMk id="4" creationId="{00000000-0000-0000-0000-000000000000}"/>
          </ac:spMkLst>
        </pc:spChg>
        <pc:spChg chg="del mod">
          <ac:chgData name="Laura Ros Freixedes" userId="30e7e4b9-0999-432b-aefb-2db1e8b045a2" providerId="ADAL" clId="{75E62D09-AB13-47F7-8F22-1EFA8C3682D9}" dt="2017-12-13T21:02:27.796" v="5397" actId="478"/>
          <ac:spMkLst>
            <pc:docMk/>
            <pc:sldMk cId="2720817140" sldId="351"/>
            <ac:spMk id="6" creationId="{00000000-0000-0000-0000-000000000000}"/>
          </ac:spMkLst>
        </pc:spChg>
      </pc:sldChg>
      <pc:sldChg chg="addSp delSp modSp add del">
        <pc:chgData name="Laura Ros Freixedes" userId="30e7e4b9-0999-432b-aefb-2db1e8b045a2" providerId="ADAL" clId="{75E62D09-AB13-47F7-8F22-1EFA8C3682D9}" dt="2017-12-13T15:32:15.544" v="2335" actId="2696"/>
        <pc:sldMkLst>
          <pc:docMk/>
          <pc:sldMk cId="481419761" sldId="352"/>
        </pc:sldMkLst>
        <pc:spChg chg="mod">
          <ac:chgData name="Laura Ros Freixedes" userId="30e7e4b9-0999-432b-aefb-2db1e8b045a2" providerId="ADAL" clId="{75E62D09-AB13-47F7-8F22-1EFA8C3682D9}" dt="2017-12-13T15:32:00.564" v="2333" actId="1076"/>
          <ac:spMkLst>
            <pc:docMk/>
            <pc:sldMk cId="481419761" sldId="352"/>
            <ac:spMk id="13" creationId="{58634A58-89B1-441F-9ACA-89E9FF9D299D}"/>
          </ac:spMkLst>
        </pc:spChg>
        <pc:spChg chg="add mod">
          <ac:chgData name="Laura Ros Freixedes" userId="30e7e4b9-0999-432b-aefb-2db1e8b045a2" providerId="ADAL" clId="{75E62D09-AB13-47F7-8F22-1EFA8C3682D9}" dt="2017-12-13T15:31:09.694" v="2297" actId="688"/>
          <ac:spMkLst>
            <pc:docMk/>
            <pc:sldMk cId="481419761" sldId="352"/>
            <ac:spMk id="23" creationId="{F03DFDD3-60D1-465C-A134-787036101326}"/>
          </ac:spMkLst>
        </pc:spChg>
        <pc:spChg chg="add mod">
          <ac:chgData name="Laura Ros Freixedes" userId="30e7e4b9-0999-432b-aefb-2db1e8b045a2" providerId="ADAL" clId="{75E62D09-AB13-47F7-8F22-1EFA8C3682D9}" dt="2017-12-13T15:31:09.694" v="2297" actId="688"/>
          <ac:spMkLst>
            <pc:docMk/>
            <pc:sldMk cId="481419761" sldId="352"/>
            <ac:spMk id="24" creationId="{C2913A65-D09F-4151-A818-11609E644098}"/>
          </ac:spMkLst>
        </pc:spChg>
        <pc:spChg chg="del">
          <ac:chgData name="Laura Ros Freixedes" userId="30e7e4b9-0999-432b-aefb-2db1e8b045a2" providerId="ADAL" clId="{75E62D09-AB13-47F7-8F22-1EFA8C3682D9}" dt="2017-12-13T15:22:53.525" v="1664" actId="478"/>
          <ac:spMkLst>
            <pc:docMk/>
            <pc:sldMk cId="481419761" sldId="352"/>
            <ac:spMk id="32" creationId="{90DE5C45-342F-41AA-AEAE-B33BD2EB6A85}"/>
          </ac:spMkLst>
        </pc:spChg>
        <pc:spChg chg="del">
          <ac:chgData name="Laura Ros Freixedes" userId="30e7e4b9-0999-432b-aefb-2db1e8b045a2" providerId="ADAL" clId="{75E62D09-AB13-47F7-8F22-1EFA8C3682D9}" dt="2017-12-13T15:22:51.902" v="1663" actId="478"/>
          <ac:spMkLst>
            <pc:docMk/>
            <pc:sldMk cId="481419761" sldId="352"/>
            <ac:spMk id="33" creationId="{122E71CF-D515-450B-BF35-0B7249DA34C1}"/>
          </ac:spMkLst>
        </pc:spChg>
      </pc:sldChg>
      <pc:sldChg chg="addSp delSp modSp add del ord">
        <pc:chgData name="Laura Ros Freixedes" userId="30e7e4b9-0999-432b-aefb-2db1e8b045a2" providerId="ADAL" clId="{75E62D09-AB13-47F7-8F22-1EFA8C3682D9}" dt="2017-12-13T17:00:12.456" v="3593" actId="2696"/>
        <pc:sldMkLst>
          <pc:docMk/>
          <pc:sldMk cId="3679851548" sldId="355"/>
        </pc:sldMkLst>
        <pc:spChg chg="mod">
          <ac:chgData name="Laura Ros Freixedes" userId="30e7e4b9-0999-432b-aefb-2db1e8b045a2" providerId="ADAL" clId="{75E62D09-AB13-47F7-8F22-1EFA8C3682D9}" dt="2017-12-13T16:49:57.907" v="3481" actId="1076"/>
          <ac:spMkLst>
            <pc:docMk/>
            <pc:sldMk cId="3679851548" sldId="355"/>
            <ac:spMk id="13" creationId="{58634A58-89B1-441F-9ACA-89E9FF9D299D}"/>
          </ac:spMkLst>
        </pc:spChg>
        <pc:spChg chg="mod topLvl">
          <ac:chgData name="Laura Ros Freixedes" userId="30e7e4b9-0999-432b-aefb-2db1e8b045a2" providerId="ADAL" clId="{75E62D09-AB13-47F7-8F22-1EFA8C3682D9}" dt="2017-12-13T16:11:08.160" v="3236" actId="1076"/>
          <ac:spMkLst>
            <pc:docMk/>
            <pc:sldMk cId="3679851548" sldId="355"/>
            <ac:spMk id="20" creationId="{F74A26BC-C8B3-4B76-AFA4-41809DB31377}"/>
          </ac:spMkLst>
        </pc:spChg>
        <pc:spChg chg="mod topLvl">
          <ac:chgData name="Laura Ros Freixedes" userId="30e7e4b9-0999-432b-aefb-2db1e8b045a2" providerId="ADAL" clId="{75E62D09-AB13-47F7-8F22-1EFA8C3682D9}" dt="2017-12-13T16:11:08.160" v="3236" actId="1076"/>
          <ac:spMkLst>
            <pc:docMk/>
            <pc:sldMk cId="3679851548" sldId="355"/>
            <ac:spMk id="27" creationId="{84F3CCD6-BB03-49D0-B118-AAE1A89A1CE9}"/>
          </ac:spMkLst>
        </pc:spChg>
        <pc:spChg chg="add del mod">
          <ac:chgData name="Laura Ros Freixedes" userId="30e7e4b9-0999-432b-aefb-2db1e8b045a2" providerId="ADAL" clId="{75E62D09-AB13-47F7-8F22-1EFA8C3682D9}" dt="2017-12-13T16:17:50.586" v="3353" actId="478"/>
          <ac:spMkLst>
            <pc:docMk/>
            <pc:sldMk cId="3679851548" sldId="355"/>
            <ac:spMk id="28" creationId="{D685AC7D-3CA5-446F-80BF-859A020F80A0}"/>
          </ac:spMkLst>
        </pc:spChg>
        <pc:spChg chg="mod topLvl">
          <ac:chgData name="Laura Ros Freixedes" userId="30e7e4b9-0999-432b-aefb-2db1e8b045a2" providerId="ADAL" clId="{75E62D09-AB13-47F7-8F22-1EFA8C3682D9}" dt="2017-12-13T16:11:08.160" v="3236" actId="1076"/>
          <ac:spMkLst>
            <pc:docMk/>
            <pc:sldMk cId="3679851548" sldId="355"/>
            <ac:spMk id="45" creationId="{1215F8D1-8234-457B-9C38-4E758B10C8EB}"/>
          </ac:spMkLst>
        </pc:spChg>
        <pc:spChg chg="mod topLvl">
          <ac:chgData name="Laura Ros Freixedes" userId="30e7e4b9-0999-432b-aefb-2db1e8b045a2" providerId="ADAL" clId="{75E62D09-AB13-47F7-8F22-1EFA8C3682D9}" dt="2017-12-13T16:11:08.160" v="3236" actId="1076"/>
          <ac:spMkLst>
            <pc:docMk/>
            <pc:sldMk cId="3679851548" sldId="355"/>
            <ac:spMk id="51" creationId="{DDB8ECA2-B4A3-4C3F-BC8D-E34DB004F330}"/>
          </ac:spMkLst>
        </pc:spChg>
        <pc:spChg chg="mod topLvl">
          <ac:chgData name="Laura Ros Freixedes" userId="30e7e4b9-0999-432b-aefb-2db1e8b045a2" providerId="ADAL" clId="{75E62D09-AB13-47F7-8F22-1EFA8C3682D9}" dt="2017-12-13T16:11:08.160" v="3236" actId="1076"/>
          <ac:spMkLst>
            <pc:docMk/>
            <pc:sldMk cId="3679851548" sldId="355"/>
            <ac:spMk id="52" creationId="{E8EFEC23-003C-4DC7-8086-FE30DA2FFEC6}"/>
          </ac:spMkLst>
        </pc:spChg>
        <pc:spChg chg="mod topLvl">
          <ac:chgData name="Laura Ros Freixedes" userId="30e7e4b9-0999-432b-aefb-2db1e8b045a2" providerId="ADAL" clId="{75E62D09-AB13-47F7-8F22-1EFA8C3682D9}" dt="2017-12-13T16:11:08.160" v="3236" actId="1076"/>
          <ac:spMkLst>
            <pc:docMk/>
            <pc:sldMk cId="3679851548" sldId="355"/>
            <ac:spMk id="53" creationId="{D9FE1866-3B24-4905-BB8E-B7029411D3B7}"/>
          </ac:spMkLst>
        </pc:spChg>
        <pc:spChg chg="mod topLvl">
          <ac:chgData name="Laura Ros Freixedes" userId="30e7e4b9-0999-432b-aefb-2db1e8b045a2" providerId="ADAL" clId="{75E62D09-AB13-47F7-8F22-1EFA8C3682D9}" dt="2017-12-13T16:11:08.160" v="3236" actId="1076"/>
          <ac:spMkLst>
            <pc:docMk/>
            <pc:sldMk cId="3679851548" sldId="355"/>
            <ac:spMk id="55" creationId="{435CEB6C-AB93-4CBA-B64A-DEA4ED307F5F}"/>
          </ac:spMkLst>
        </pc:spChg>
        <pc:spChg chg="mod topLvl">
          <ac:chgData name="Laura Ros Freixedes" userId="30e7e4b9-0999-432b-aefb-2db1e8b045a2" providerId="ADAL" clId="{75E62D09-AB13-47F7-8F22-1EFA8C3682D9}" dt="2017-12-13T16:11:08.160" v="3236" actId="1076"/>
          <ac:spMkLst>
            <pc:docMk/>
            <pc:sldMk cId="3679851548" sldId="355"/>
            <ac:spMk id="56" creationId="{6C26C9D6-946E-4A56-A224-1DA9F1F70B8D}"/>
          </ac:spMkLst>
        </pc:spChg>
        <pc:spChg chg="mod topLvl">
          <ac:chgData name="Laura Ros Freixedes" userId="30e7e4b9-0999-432b-aefb-2db1e8b045a2" providerId="ADAL" clId="{75E62D09-AB13-47F7-8F22-1EFA8C3682D9}" dt="2017-12-13T16:11:08.160" v="3236" actId="1076"/>
          <ac:spMkLst>
            <pc:docMk/>
            <pc:sldMk cId="3679851548" sldId="355"/>
            <ac:spMk id="57" creationId="{B5A9198D-AFDF-4AB3-AD02-F898A82B2724}"/>
          </ac:spMkLst>
        </pc:spChg>
        <pc:spChg chg="mod topLvl">
          <ac:chgData name="Laura Ros Freixedes" userId="30e7e4b9-0999-432b-aefb-2db1e8b045a2" providerId="ADAL" clId="{75E62D09-AB13-47F7-8F22-1EFA8C3682D9}" dt="2017-12-13T16:11:08.160" v="3236" actId="1076"/>
          <ac:spMkLst>
            <pc:docMk/>
            <pc:sldMk cId="3679851548" sldId="355"/>
            <ac:spMk id="58" creationId="{A9ABD8B8-46E8-49BD-BB15-8A749A4364D8}"/>
          </ac:spMkLst>
        </pc:spChg>
        <pc:spChg chg="mod topLvl">
          <ac:chgData name="Laura Ros Freixedes" userId="30e7e4b9-0999-432b-aefb-2db1e8b045a2" providerId="ADAL" clId="{75E62D09-AB13-47F7-8F22-1EFA8C3682D9}" dt="2017-12-13T16:11:08.160" v="3236" actId="1076"/>
          <ac:spMkLst>
            <pc:docMk/>
            <pc:sldMk cId="3679851548" sldId="355"/>
            <ac:spMk id="59" creationId="{1B863197-5049-4F40-952D-B2C43BAF9A79}"/>
          </ac:spMkLst>
        </pc:spChg>
        <pc:spChg chg="mod topLvl">
          <ac:chgData name="Laura Ros Freixedes" userId="30e7e4b9-0999-432b-aefb-2db1e8b045a2" providerId="ADAL" clId="{75E62D09-AB13-47F7-8F22-1EFA8C3682D9}" dt="2017-12-13T16:11:08.160" v="3236" actId="1076"/>
          <ac:spMkLst>
            <pc:docMk/>
            <pc:sldMk cId="3679851548" sldId="355"/>
            <ac:spMk id="60" creationId="{B4BCEA6A-70C1-4EE6-8DDE-7D32399F4259}"/>
          </ac:spMkLst>
        </pc:spChg>
        <pc:spChg chg="mod topLvl">
          <ac:chgData name="Laura Ros Freixedes" userId="30e7e4b9-0999-432b-aefb-2db1e8b045a2" providerId="ADAL" clId="{75E62D09-AB13-47F7-8F22-1EFA8C3682D9}" dt="2017-12-13T16:11:08.160" v="3236" actId="1076"/>
          <ac:spMkLst>
            <pc:docMk/>
            <pc:sldMk cId="3679851548" sldId="355"/>
            <ac:spMk id="61" creationId="{3A75E351-9A7B-480F-98C4-3AF582ED67EF}"/>
          </ac:spMkLst>
        </pc:spChg>
        <pc:spChg chg="add del mod topLvl">
          <ac:chgData name="Laura Ros Freixedes" userId="30e7e4b9-0999-432b-aefb-2db1e8b045a2" providerId="ADAL" clId="{75E62D09-AB13-47F7-8F22-1EFA8C3682D9}" dt="2017-12-13T16:11:08.160" v="3236" actId="1076"/>
          <ac:spMkLst>
            <pc:docMk/>
            <pc:sldMk cId="3679851548" sldId="355"/>
            <ac:spMk id="62" creationId="{A2900C39-F5D4-4262-8812-0863EB7AE80B}"/>
          </ac:spMkLst>
        </pc:spChg>
        <pc:spChg chg="del mod">
          <ac:chgData name="Laura Ros Freixedes" userId="30e7e4b9-0999-432b-aefb-2db1e8b045a2" providerId="ADAL" clId="{75E62D09-AB13-47F7-8F22-1EFA8C3682D9}" dt="2017-12-13T15:52:45.167" v="2976" actId="478"/>
          <ac:spMkLst>
            <pc:docMk/>
            <pc:sldMk cId="3679851548" sldId="355"/>
            <ac:spMk id="66" creationId="{04C558F7-17D4-4D6F-86C4-6ABF46F9486E}"/>
          </ac:spMkLst>
        </pc:spChg>
        <pc:spChg chg="del mod">
          <ac:chgData name="Laura Ros Freixedes" userId="30e7e4b9-0999-432b-aefb-2db1e8b045a2" providerId="ADAL" clId="{75E62D09-AB13-47F7-8F22-1EFA8C3682D9}" dt="2017-12-13T15:52:40.744" v="2974" actId="478"/>
          <ac:spMkLst>
            <pc:docMk/>
            <pc:sldMk cId="3679851548" sldId="355"/>
            <ac:spMk id="67" creationId="{D73B6375-EE58-4B94-8424-23D41310838D}"/>
          </ac:spMkLst>
        </pc:spChg>
        <pc:spChg chg="del mod">
          <ac:chgData name="Laura Ros Freixedes" userId="30e7e4b9-0999-432b-aefb-2db1e8b045a2" providerId="ADAL" clId="{75E62D09-AB13-47F7-8F22-1EFA8C3682D9}" dt="2017-12-13T15:52:40.744" v="2974" actId="478"/>
          <ac:spMkLst>
            <pc:docMk/>
            <pc:sldMk cId="3679851548" sldId="355"/>
            <ac:spMk id="68" creationId="{2B4F3D6A-5B8A-4117-9B36-81681B55CB51}"/>
          </ac:spMkLst>
        </pc:spChg>
        <pc:spChg chg="add del">
          <ac:chgData name="Laura Ros Freixedes" userId="30e7e4b9-0999-432b-aefb-2db1e8b045a2" providerId="ADAL" clId="{75E62D09-AB13-47F7-8F22-1EFA8C3682D9}" dt="2017-12-13T16:10:51.041" v="3232" actId="478"/>
          <ac:spMkLst>
            <pc:docMk/>
            <pc:sldMk cId="3679851548" sldId="355"/>
            <ac:spMk id="80" creationId="{3C232CBB-216B-42A8-ADD3-B96F9DF06BB4}"/>
          </ac:spMkLst>
        </pc:spChg>
        <pc:spChg chg="add del">
          <ac:chgData name="Laura Ros Freixedes" userId="30e7e4b9-0999-432b-aefb-2db1e8b045a2" providerId="ADAL" clId="{75E62D09-AB13-47F7-8F22-1EFA8C3682D9}" dt="2017-12-13T16:10:51.041" v="3232" actId="478"/>
          <ac:spMkLst>
            <pc:docMk/>
            <pc:sldMk cId="3679851548" sldId="355"/>
            <ac:spMk id="81" creationId="{E4362B7D-8CD0-4D77-97E8-BF29120389CB}"/>
          </ac:spMkLst>
        </pc:spChg>
        <pc:spChg chg="add del">
          <ac:chgData name="Laura Ros Freixedes" userId="30e7e4b9-0999-432b-aefb-2db1e8b045a2" providerId="ADAL" clId="{75E62D09-AB13-47F7-8F22-1EFA8C3682D9}" dt="2017-12-13T16:10:51.041" v="3232" actId="478"/>
          <ac:spMkLst>
            <pc:docMk/>
            <pc:sldMk cId="3679851548" sldId="355"/>
            <ac:spMk id="82" creationId="{D1DD4734-186C-46AF-B0F8-F539F4AA1420}"/>
          </ac:spMkLst>
        </pc:spChg>
        <pc:spChg chg="add">
          <ac:chgData name="Laura Ros Freixedes" userId="30e7e4b9-0999-432b-aefb-2db1e8b045a2" providerId="ADAL" clId="{75E62D09-AB13-47F7-8F22-1EFA8C3682D9}" dt="2017-12-13T16:11:17.321" v="3237" actId="1037"/>
          <ac:spMkLst>
            <pc:docMk/>
            <pc:sldMk cId="3679851548" sldId="355"/>
            <ac:spMk id="86" creationId="{CE70B18F-2421-4BE1-AC82-4E4551EBB04D}"/>
          </ac:spMkLst>
        </pc:spChg>
        <pc:spChg chg="add">
          <ac:chgData name="Laura Ros Freixedes" userId="30e7e4b9-0999-432b-aefb-2db1e8b045a2" providerId="ADAL" clId="{75E62D09-AB13-47F7-8F22-1EFA8C3682D9}" dt="2017-12-13T16:11:17.321" v="3237" actId="1037"/>
          <ac:spMkLst>
            <pc:docMk/>
            <pc:sldMk cId="3679851548" sldId="355"/>
            <ac:spMk id="87" creationId="{46D39F58-268F-4899-897D-5273DF7CA20A}"/>
          </ac:spMkLst>
        </pc:spChg>
        <pc:spChg chg="add">
          <ac:chgData name="Laura Ros Freixedes" userId="30e7e4b9-0999-432b-aefb-2db1e8b045a2" providerId="ADAL" clId="{75E62D09-AB13-47F7-8F22-1EFA8C3682D9}" dt="2017-12-13T16:11:17.321" v="3237" actId="1037"/>
          <ac:spMkLst>
            <pc:docMk/>
            <pc:sldMk cId="3679851548" sldId="355"/>
            <ac:spMk id="88" creationId="{C8FF522C-2CF9-4749-9B50-D713F12BA9E5}"/>
          </ac:spMkLst>
        </pc:spChg>
        <pc:spChg chg="add del">
          <ac:chgData name="Laura Ros Freixedes" userId="30e7e4b9-0999-432b-aefb-2db1e8b045a2" providerId="ADAL" clId="{75E62D09-AB13-47F7-8F22-1EFA8C3682D9}" dt="2017-12-13T16:13:26.191" v="3260" actId="20577"/>
          <ac:spMkLst>
            <pc:docMk/>
            <pc:sldMk cId="3679851548" sldId="355"/>
            <ac:spMk id="89" creationId="{EB6F1887-DD61-4098-8634-98EFECCBAE8D}"/>
          </ac:spMkLst>
        </pc:spChg>
        <pc:spChg chg="add del mod">
          <ac:chgData name="Laura Ros Freixedes" userId="30e7e4b9-0999-432b-aefb-2db1e8b045a2" providerId="ADAL" clId="{75E62D09-AB13-47F7-8F22-1EFA8C3682D9}" dt="2017-12-13T16:17:48.212" v="3352" actId="478"/>
          <ac:spMkLst>
            <pc:docMk/>
            <pc:sldMk cId="3679851548" sldId="355"/>
            <ac:spMk id="90" creationId="{FCF5DC13-7083-4672-8DD2-C313E77520F4}"/>
          </ac:spMkLst>
        </pc:spChg>
        <pc:spChg chg="add del mod">
          <ac:chgData name="Laura Ros Freixedes" userId="30e7e4b9-0999-432b-aefb-2db1e8b045a2" providerId="ADAL" clId="{75E62D09-AB13-47F7-8F22-1EFA8C3682D9}" dt="2017-12-13T16:17:48.212" v="3352" actId="478"/>
          <ac:spMkLst>
            <pc:docMk/>
            <pc:sldMk cId="3679851548" sldId="355"/>
            <ac:spMk id="91" creationId="{7450E272-02FB-4432-ACF8-76A6D24C0653}"/>
          </ac:spMkLst>
        </pc:spChg>
        <pc:spChg chg="add mod">
          <ac:chgData name="Laura Ros Freixedes" userId="30e7e4b9-0999-432b-aefb-2db1e8b045a2" providerId="ADAL" clId="{75E62D09-AB13-47F7-8F22-1EFA8C3682D9}" dt="2017-12-13T16:16:34.748" v="3328" actId="20577"/>
          <ac:spMkLst>
            <pc:docMk/>
            <pc:sldMk cId="3679851548" sldId="355"/>
            <ac:spMk id="92" creationId="{19C76232-6162-48FB-89E0-B20F7C6AAD32}"/>
          </ac:spMkLst>
        </pc:spChg>
        <pc:spChg chg="add mod">
          <ac:chgData name="Laura Ros Freixedes" userId="30e7e4b9-0999-432b-aefb-2db1e8b045a2" providerId="ADAL" clId="{75E62D09-AB13-47F7-8F22-1EFA8C3682D9}" dt="2017-12-13T16:53:40.120" v="3527" actId="1076"/>
          <ac:spMkLst>
            <pc:docMk/>
            <pc:sldMk cId="3679851548" sldId="355"/>
            <ac:spMk id="93" creationId="{F4E3E924-B97F-4939-B644-6819713160A8}"/>
          </ac:spMkLst>
        </pc:spChg>
        <pc:spChg chg="add mod">
          <ac:chgData name="Laura Ros Freixedes" userId="30e7e4b9-0999-432b-aefb-2db1e8b045a2" providerId="ADAL" clId="{75E62D09-AB13-47F7-8F22-1EFA8C3682D9}" dt="2017-12-13T16:53:43.647" v="3528" actId="1076"/>
          <ac:spMkLst>
            <pc:docMk/>
            <pc:sldMk cId="3679851548" sldId="355"/>
            <ac:spMk id="94" creationId="{C12B7417-C475-400F-BCAF-CC4A946FF0A1}"/>
          </ac:spMkLst>
        </pc:spChg>
        <pc:spChg chg="add mod">
          <ac:chgData name="Laura Ros Freixedes" userId="30e7e4b9-0999-432b-aefb-2db1e8b045a2" providerId="ADAL" clId="{75E62D09-AB13-47F7-8F22-1EFA8C3682D9}" dt="2017-12-13T16:53:36.723" v="3526" actId="1076"/>
          <ac:spMkLst>
            <pc:docMk/>
            <pc:sldMk cId="3679851548" sldId="355"/>
            <ac:spMk id="95" creationId="{460E8D64-6FCA-4D12-B710-E759E1FB0C64}"/>
          </ac:spMkLst>
        </pc:spChg>
        <pc:spChg chg="add mod">
          <ac:chgData name="Laura Ros Freixedes" userId="30e7e4b9-0999-432b-aefb-2db1e8b045a2" providerId="ADAL" clId="{75E62D09-AB13-47F7-8F22-1EFA8C3682D9}" dt="2017-12-13T16:53:53.453" v="3530" actId="1076"/>
          <ac:spMkLst>
            <pc:docMk/>
            <pc:sldMk cId="3679851548" sldId="355"/>
            <ac:spMk id="96" creationId="{F10031AE-EE17-400E-A2C4-FEB34AEC5251}"/>
          </ac:spMkLst>
        </pc:spChg>
        <pc:spChg chg="add mod">
          <ac:chgData name="Laura Ros Freixedes" userId="30e7e4b9-0999-432b-aefb-2db1e8b045a2" providerId="ADAL" clId="{75E62D09-AB13-47F7-8F22-1EFA8C3682D9}" dt="2017-12-13T16:53:59.611" v="3532" actId="1076"/>
          <ac:spMkLst>
            <pc:docMk/>
            <pc:sldMk cId="3679851548" sldId="355"/>
            <ac:spMk id="97" creationId="{DCE488DD-FB51-44AF-987F-839DE32FF30B}"/>
          </ac:spMkLst>
        </pc:spChg>
        <pc:spChg chg="add mod">
          <ac:chgData name="Laura Ros Freixedes" userId="30e7e4b9-0999-432b-aefb-2db1e8b045a2" providerId="ADAL" clId="{75E62D09-AB13-47F7-8F22-1EFA8C3682D9}" dt="2017-12-13T16:54:13.100" v="3534" actId="1076"/>
          <ac:spMkLst>
            <pc:docMk/>
            <pc:sldMk cId="3679851548" sldId="355"/>
            <ac:spMk id="98" creationId="{A69305D3-0291-408B-87D6-611179B17DED}"/>
          </ac:spMkLst>
        </pc:spChg>
        <pc:grpChg chg="add mod">
          <ac:chgData name="Laura Ros Freixedes" userId="30e7e4b9-0999-432b-aefb-2db1e8b045a2" providerId="ADAL" clId="{75E62D09-AB13-47F7-8F22-1EFA8C3682D9}" dt="2017-12-13T15:52:33.969" v="2973" actId="164"/>
          <ac:grpSpMkLst>
            <pc:docMk/>
            <pc:sldMk cId="3679851548" sldId="355"/>
            <ac:grpSpMk id="17" creationId="{A6886FF4-8EA6-4A07-9029-D1FC773D7690}"/>
          </ac:grpSpMkLst>
        </pc:grpChg>
        <pc:grpChg chg="add mod">
          <ac:chgData name="Laura Ros Freixedes" userId="30e7e4b9-0999-432b-aefb-2db1e8b045a2" providerId="ADAL" clId="{75E62D09-AB13-47F7-8F22-1EFA8C3682D9}" dt="2017-12-13T15:52:55.920" v="2978" actId="164"/>
          <ac:grpSpMkLst>
            <pc:docMk/>
            <pc:sldMk cId="3679851548" sldId="355"/>
            <ac:grpSpMk id="21" creationId="{F671BB93-0D04-4F45-98C0-235334C96F02}"/>
          </ac:grpSpMkLst>
        </pc:grpChg>
        <pc:grpChg chg="add del mod">
          <ac:chgData name="Laura Ros Freixedes" userId="30e7e4b9-0999-432b-aefb-2db1e8b045a2" providerId="ADAL" clId="{75E62D09-AB13-47F7-8F22-1EFA8C3682D9}" dt="2017-12-13T15:54:42.871" v="2992" actId="165"/>
          <ac:grpSpMkLst>
            <pc:docMk/>
            <pc:sldMk cId="3679851548" sldId="355"/>
            <ac:grpSpMk id="22" creationId="{8BD69280-EBA8-45D7-B09F-A283185F0AC0}"/>
          </ac:grpSpMkLst>
        </pc:grpChg>
        <pc:grpChg chg="add mod ord">
          <ac:chgData name="Laura Ros Freixedes" userId="30e7e4b9-0999-432b-aefb-2db1e8b045a2" providerId="ADAL" clId="{75E62D09-AB13-47F7-8F22-1EFA8C3682D9}" dt="2017-12-13T16:11:08.160" v="3236" actId="1076"/>
          <ac:grpSpMkLst>
            <pc:docMk/>
            <pc:sldMk cId="3679851548" sldId="355"/>
            <ac:grpSpMk id="23" creationId="{DE384FDE-BCC1-483D-9894-FD941D0A147D}"/>
          </ac:grpSpMkLst>
        </pc:grpChg>
        <pc:grpChg chg="mod topLvl">
          <ac:chgData name="Laura Ros Freixedes" userId="30e7e4b9-0999-432b-aefb-2db1e8b045a2" providerId="ADAL" clId="{75E62D09-AB13-47F7-8F22-1EFA8C3682D9}" dt="2017-12-13T16:11:08.160" v="3236" actId="1076"/>
          <ac:grpSpMkLst>
            <pc:docMk/>
            <pc:sldMk cId="3679851548" sldId="355"/>
            <ac:grpSpMk id="42" creationId="{CFF99C96-B35A-4E70-BD92-FB30DCBAAA5A}"/>
          </ac:grpSpMkLst>
        </pc:grpChg>
        <pc:grpChg chg="add mod">
          <ac:chgData name="Laura Ros Freixedes" userId="30e7e4b9-0999-432b-aefb-2db1e8b045a2" providerId="ADAL" clId="{75E62D09-AB13-47F7-8F22-1EFA8C3682D9}" dt="2017-12-13T16:11:08.160" v="3236" actId="1076"/>
          <ac:grpSpMkLst>
            <pc:docMk/>
            <pc:sldMk cId="3679851548" sldId="355"/>
            <ac:grpSpMk id="73" creationId="{44BFD56B-371E-42B9-8200-C95B426173CC}"/>
          </ac:grpSpMkLst>
        </pc:grpChg>
        <pc:cxnChg chg="mod topLvl">
          <ac:chgData name="Laura Ros Freixedes" userId="30e7e4b9-0999-432b-aefb-2db1e8b045a2" providerId="ADAL" clId="{75E62D09-AB13-47F7-8F22-1EFA8C3682D9}" dt="2017-12-13T16:11:08.160" v="3236" actId="1076"/>
          <ac:cxnSpMkLst>
            <pc:docMk/>
            <pc:sldMk cId="3679851548" sldId="355"/>
            <ac:cxnSpMk id="16" creationId="{0D46917D-560C-4B10-BD45-2B712F0B7D0C}"/>
          </ac:cxnSpMkLst>
        </pc:cxnChg>
        <pc:cxnChg chg="mod topLvl">
          <ac:chgData name="Laura Ros Freixedes" userId="30e7e4b9-0999-432b-aefb-2db1e8b045a2" providerId="ADAL" clId="{75E62D09-AB13-47F7-8F22-1EFA8C3682D9}" dt="2017-12-13T16:11:08.160" v="3236" actId="1076"/>
          <ac:cxnSpMkLst>
            <pc:docMk/>
            <pc:sldMk cId="3679851548" sldId="355"/>
            <ac:cxnSpMk id="18" creationId="{1ECEFA3A-665C-4C89-8F76-621D8070942F}"/>
          </ac:cxnSpMkLst>
        </pc:cxnChg>
        <pc:cxnChg chg="mod topLvl">
          <ac:chgData name="Laura Ros Freixedes" userId="30e7e4b9-0999-432b-aefb-2db1e8b045a2" providerId="ADAL" clId="{75E62D09-AB13-47F7-8F22-1EFA8C3682D9}" dt="2017-12-13T16:11:08.160" v="3236" actId="1076"/>
          <ac:cxnSpMkLst>
            <pc:docMk/>
            <pc:sldMk cId="3679851548" sldId="355"/>
            <ac:cxnSpMk id="19" creationId="{37A4296D-177C-4CAC-A2EA-9365E457AE73}"/>
          </ac:cxnSpMkLst>
        </pc:cxnChg>
        <pc:cxnChg chg="mod topLvl">
          <ac:chgData name="Laura Ros Freixedes" userId="30e7e4b9-0999-432b-aefb-2db1e8b045a2" providerId="ADAL" clId="{75E62D09-AB13-47F7-8F22-1EFA8C3682D9}" dt="2017-12-13T16:11:08.160" v="3236" actId="1076"/>
          <ac:cxnSpMkLst>
            <pc:docMk/>
            <pc:sldMk cId="3679851548" sldId="355"/>
            <ac:cxnSpMk id="24" creationId="{150C9E28-4EB7-4A60-B28A-98805394DF83}"/>
          </ac:cxnSpMkLst>
        </pc:cxnChg>
        <pc:cxnChg chg="mod topLvl">
          <ac:chgData name="Laura Ros Freixedes" userId="30e7e4b9-0999-432b-aefb-2db1e8b045a2" providerId="ADAL" clId="{75E62D09-AB13-47F7-8F22-1EFA8C3682D9}" dt="2017-12-13T16:11:08.160" v="3236" actId="1076"/>
          <ac:cxnSpMkLst>
            <pc:docMk/>
            <pc:sldMk cId="3679851548" sldId="355"/>
            <ac:cxnSpMk id="25" creationId="{18BD3967-2E97-425E-8850-F30B189C45F3}"/>
          </ac:cxnSpMkLst>
        </pc:cxnChg>
        <pc:cxnChg chg="mod topLvl">
          <ac:chgData name="Laura Ros Freixedes" userId="30e7e4b9-0999-432b-aefb-2db1e8b045a2" providerId="ADAL" clId="{75E62D09-AB13-47F7-8F22-1EFA8C3682D9}" dt="2017-12-13T16:11:08.160" v="3236" actId="1076"/>
          <ac:cxnSpMkLst>
            <pc:docMk/>
            <pc:sldMk cId="3679851548" sldId="355"/>
            <ac:cxnSpMk id="26" creationId="{C454B563-EE4A-436A-8105-3A1D96E3FAB8}"/>
          </ac:cxnSpMkLst>
        </pc:cxnChg>
        <pc:cxnChg chg="mod topLvl">
          <ac:chgData name="Laura Ros Freixedes" userId="30e7e4b9-0999-432b-aefb-2db1e8b045a2" providerId="ADAL" clId="{75E62D09-AB13-47F7-8F22-1EFA8C3682D9}" dt="2017-12-13T15:55:00.868" v="2993" actId="164"/>
          <ac:cxnSpMkLst>
            <pc:docMk/>
            <pc:sldMk cId="3679851548" sldId="355"/>
            <ac:cxnSpMk id="36" creationId="{4841CFFB-0459-460D-B0FF-D921C5392940}"/>
          </ac:cxnSpMkLst>
        </pc:cxnChg>
        <pc:cxnChg chg="mod topLvl">
          <ac:chgData name="Laura Ros Freixedes" userId="30e7e4b9-0999-432b-aefb-2db1e8b045a2" providerId="ADAL" clId="{75E62D09-AB13-47F7-8F22-1EFA8C3682D9}" dt="2017-12-13T15:55:00.868" v="2993" actId="164"/>
          <ac:cxnSpMkLst>
            <pc:docMk/>
            <pc:sldMk cId="3679851548" sldId="355"/>
            <ac:cxnSpMk id="37" creationId="{59FA10AE-8F3F-4074-886A-02FE32C5D95E}"/>
          </ac:cxnSpMkLst>
        </pc:cxnChg>
        <pc:cxnChg chg="mod topLvl">
          <ac:chgData name="Laura Ros Freixedes" userId="30e7e4b9-0999-432b-aefb-2db1e8b045a2" providerId="ADAL" clId="{75E62D09-AB13-47F7-8F22-1EFA8C3682D9}" dt="2017-12-13T15:55:00.868" v="2993" actId="164"/>
          <ac:cxnSpMkLst>
            <pc:docMk/>
            <pc:sldMk cId="3679851548" sldId="355"/>
            <ac:cxnSpMk id="38" creationId="{3C730400-531C-46B1-A795-E0313E9B0FE8}"/>
          </ac:cxnSpMkLst>
        </pc:cxnChg>
        <pc:cxnChg chg="add del mod topLvl">
          <ac:chgData name="Laura Ros Freixedes" userId="30e7e4b9-0999-432b-aefb-2db1e8b045a2" providerId="ADAL" clId="{75E62D09-AB13-47F7-8F22-1EFA8C3682D9}" dt="2017-12-13T15:57:33.211" v="3098" actId="478"/>
          <ac:cxnSpMkLst>
            <pc:docMk/>
            <pc:sldMk cId="3679851548" sldId="355"/>
            <ac:cxnSpMk id="39" creationId="{EDB63C3F-357D-443D-895D-384217F72DE3}"/>
          </ac:cxnSpMkLst>
        </pc:cxnChg>
        <pc:cxnChg chg="add del mod topLvl">
          <ac:chgData name="Laura Ros Freixedes" userId="30e7e4b9-0999-432b-aefb-2db1e8b045a2" providerId="ADAL" clId="{75E62D09-AB13-47F7-8F22-1EFA8C3682D9}" dt="2017-12-13T15:57:33.211" v="3098" actId="478"/>
          <ac:cxnSpMkLst>
            <pc:docMk/>
            <pc:sldMk cId="3679851548" sldId="355"/>
            <ac:cxnSpMk id="40" creationId="{935B67E5-D4A0-4534-8276-5B6ADD6F62EF}"/>
          </ac:cxnSpMkLst>
        </pc:cxnChg>
        <pc:cxnChg chg="del mod topLvl">
          <ac:chgData name="Laura Ros Freixedes" userId="30e7e4b9-0999-432b-aefb-2db1e8b045a2" providerId="ADAL" clId="{75E62D09-AB13-47F7-8F22-1EFA8C3682D9}" dt="2017-12-13T15:57:33.211" v="3098" actId="478"/>
          <ac:cxnSpMkLst>
            <pc:docMk/>
            <pc:sldMk cId="3679851548" sldId="355"/>
            <ac:cxnSpMk id="41" creationId="{8B1F0FE9-B541-40FE-9A32-DCD2BD52CE73}"/>
          </ac:cxnSpMkLst>
        </pc:cxnChg>
        <pc:cxnChg chg="del">
          <ac:chgData name="Laura Ros Freixedes" userId="30e7e4b9-0999-432b-aefb-2db1e8b045a2" providerId="ADAL" clId="{75E62D09-AB13-47F7-8F22-1EFA8C3682D9}" dt="2017-12-13T15:52:40.744" v="2974" actId="478"/>
          <ac:cxnSpMkLst>
            <pc:docMk/>
            <pc:sldMk cId="3679851548" sldId="355"/>
            <ac:cxnSpMk id="63" creationId="{F43501A9-3E14-4A58-9B82-E60B60CFC01B}"/>
          </ac:cxnSpMkLst>
        </pc:cxnChg>
        <pc:cxnChg chg="del">
          <ac:chgData name="Laura Ros Freixedes" userId="30e7e4b9-0999-432b-aefb-2db1e8b045a2" providerId="ADAL" clId="{75E62D09-AB13-47F7-8F22-1EFA8C3682D9}" dt="2017-12-13T15:52:40.744" v="2974" actId="478"/>
          <ac:cxnSpMkLst>
            <pc:docMk/>
            <pc:sldMk cId="3679851548" sldId="355"/>
            <ac:cxnSpMk id="64" creationId="{97608AD3-E290-4405-BDF9-A14515963D70}"/>
          </ac:cxnSpMkLst>
        </pc:cxnChg>
        <pc:cxnChg chg="del">
          <ac:chgData name="Laura Ros Freixedes" userId="30e7e4b9-0999-432b-aefb-2db1e8b045a2" providerId="ADAL" clId="{75E62D09-AB13-47F7-8F22-1EFA8C3682D9}" dt="2017-12-13T15:52:40.744" v="2974" actId="478"/>
          <ac:cxnSpMkLst>
            <pc:docMk/>
            <pc:sldMk cId="3679851548" sldId="355"/>
            <ac:cxnSpMk id="65" creationId="{C4DB83BE-9530-4682-B10A-366F26B3D654}"/>
          </ac:cxnSpMkLst>
        </pc:cxnChg>
        <pc:cxnChg chg="add del">
          <ac:chgData name="Laura Ros Freixedes" userId="30e7e4b9-0999-432b-aefb-2db1e8b045a2" providerId="ADAL" clId="{75E62D09-AB13-47F7-8F22-1EFA8C3682D9}" dt="2017-12-13T15:57:17.259" v="3095" actId="1076"/>
          <ac:cxnSpMkLst>
            <pc:docMk/>
            <pc:sldMk cId="3679851548" sldId="355"/>
            <ac:cxnSpMk id="69" creationId="{21282D9E-8BAB-4CEE-B465-40E701D66838}"/>
          </ac:cxnSpMkLst>
        </pc:cxnChg>
        <pc:cxnChg chg="add del">
          <ac:chgData name="Laura Ros Freixedes" userId="30e7e4b9-0999-432b-aefb-2db1e8b045a2" providerId="ADAL" clId="{75E62D09-AB13-47F7-8F22-1EFA8C3682D9}" dt="2017-12-13T15:57:27.982" v="3097" actId="1076"/>
          <ac:cxnSpMkLst>
            <pc:docMk/>
            <pc:sldMk cId="3679851548" sldId="355"/>
            <ac:cxnSpMk id="70" creationId="{1B87B4DC-82AF-42E4-B5B2-89A43F52E9BE}"/>
          </ac:cxnSpMkLst>
        </pc:cxnChg>
        <pc:cxnChg chg="add del">
          <ac:chgData name="Laura Ros Freixedes" userId="30e7e4b9-0999-432b-aefb-2db1e8b045a2" providerId="ADAL" clId="{75E62D09-AB13-47F7-8F22-1EFA8C3682D9}" dt="2017-12-13T15:57:27.982" v="3097" actId="1076"/>
          <ac:cxnSpMkLst>
            <pc:docMk/>
            <pc:sldMk cId="3679851548" sldId="355"/>
            <ac:cxnSpMk id="71" creationId="{5F660BAB-7472-4727-B830-12A744B94AA2}"/>
          </ac:cxnSpMkLst>
        </pc:cxnChg>
        <pc:cxnChg chg="add del">
          <ac:chgData name="Laura Ros Freixedes" userId="30e7e4b9-0999-432b-aefb-2db1e8b045a2" providerId="ADAL" clId="{75E62D09-AB13-47F7-8F22-1EFA8C3682D9}" dt="2017-12-13T15:57:27.982" v="3097" actId="1076"/>
          <ac:cxnSpMkLst>
            <pc:docMk/>
            <pc:sldMk cId="3679851548" sldId="355"/>
            <ac:cxnSpMk id="72" creationId="{5F691EEF-47B0-4057-81D3-FDFD9E033BBA}"/>
          </ac:cxnSpMkLst>
        </pc:cxnChg>
        <pc:cxnChg chg="add del">
          <ac:chgData name="Laura Ros Freixedes" userId="30e7e4b9-0999-432b-aefb-2db1e8b045a2" providerId="ADAL" clId="{75E62D09-AB13-47F7-8F22-1EFA8C3682D9}" dt="2017-12-13T16:10:51.041" v="3232" actId="478"/>
          <ac:cxnSpMkLst>
            <pc:docMk/>
            <pc:sldMk cId="3679851548" sldId="355"/>
            <ac:cxnSpMk id="77" creationId="{A4749EAC-21A1-44D2-B58B-347BAFDD406F}"/>
          </ac:cxnSpMkLst>
        </pc:cxnChg>
        <pc:cxnChg chg="add del">
          <ac:chgData name="Laura Ros Freixedes" userId="30e7e4b9-0999-432b-aefb-2db1e8b045a2" providerId="ADAL" clId="{75E62D09-AB13-47F7-8F22-1EFA8C3682D9}" dt="2017-12-13T16:10:51.041" v="3232" actId="478"/>
          <ac:cxnSpMkLst>
            <pc:docMk/>
            <pc:sldMk cId="3679851548" sldId="355"/>
            <ac:cxnSpMk id="78" creationId="{7010BF60-A29D-40E3-B2E3-528D4C6A63F1}"/>
          </ac:cxnSpMkLst>
        </pc:cxnChg>
        <pc:cxnChg chg="add del">
          <ac:chgData name="Laura Ros Freixedes" userId="30e7e4b9-0999-432b-aefb-2db1e8b045a2" providerId="ADAL" clId="{75E62D09-AB13-47F7-8F22-1EFA8C3682D9}" dt="2017-12-13T16:10:53.088" v="3233" actId="478"/>
          <ac:cxnSpMkLst>
            <pc:docMk/>
            <pc:sldMk cId="3679851548" sldId="355"/>
            <ac:cxnSpMk id="79" creationId="{2F9497F8-27BC-414E-9311-48C24BA363F9}"/>
          </ac:cxnSpMkLst>
        </pc:cxnChg>
        <pc:cxnChg chg="add">
          <ac:chgData name="Laura Ros Freixedes" userId="30e7e4b9-0999-432b-aefb-2db1e8b045a2" providerId="ADAL" clId="{75E62D09-AB13-47F7-8F22-1EFA8C3682D9}" dt="2017-12-13T16:11:17.321" v="3237" actId="1037"/>
          <ac:cxnSpMkLst>
            <pc:docMk/>
            <pc:sldMk cId="3679851548" sldId="355"/>
            <ac:cxnSpMk id="83" creationId="{A3E1A343-EACD-48FD-935D-C51EFF9AADF0}"/>
          </ac:cxnSpMkLst>
        </pc:cxnChg>
        <pc:cxnChg chg="add">
          <ac:chgData name="Laura Ros Freixedes" userId="30e7e4b9-0999-432b-aefb-2db1e8b045a2" providerId="ADAL" clId="{75E62D09-AB13-47F7-8F22-1EFA8C3682D9}" dt="2017-12-13T16:11:17.321" v="3237" actId="1037"/>
          <ac:cxnSpMkLst>
            <pc:docMk/>
            <pc:sldMk cId="3679851548" sldId="355"/>
            <ac:cxnSpMk id="84" creationId="{E8C167A2-4D48-401F-A590-D44831863218}"/>
          </ac:cxnSpMkLst>
        </pc:cxnChg>
        <pc:cxnChg chg="add">
          <ac:chgData name="Laura Ros Freixedes" userId="30e7e4b9-0999-432b-aefb-2db1e8b045a2" providerId="ADAL" clId="{75E62D09-AB13-47F7-8F22-1EFA8C3682D9}" dt="2017-12-13T16:11:17.321" v="3237" actId="1037"/>
          <ac:cxnSpMkLst>
            <pc:docMk/>
            <pc:sldMk cId="3679851548" sldId="355"/>
            <ac:cxnSpMk id="85" creationId="{08938BBB-1460-4029-8193-A0F62722F699}"/>
          </ac:cxnSpMkLst>
        </pc:cxnChg>
      </pc:sldChg>
      <pc:sldChg chg="add ord">
        <pc:chgData name="Laura Ros Freixedes" userId="30e7e4b9-0999-432b-aefb-2db1e8b045a2" providerId="ADAL" clId="{75E62D09-AB13-47F7-8F22-1EFA8C3682D9}" dt="2017-12-13T17:00:07.551" v="3592" actId="478"/>
        <pc:sldMkLst>
          <pc:docMk/>
          <pc:sldMk cId="4276968511" sldId="358"/>
        </pc:sldMkLst>
      </pc:sldChg>
      <pc:sldChg chg="modSp add ord">
        <pc:chgData name="Laura Ros Freixedes" userId="30e7e4b9-0999-432b-aefb-2db1e8b045a2" providerId="ADAL" clId="{75E62D09-AB13-47F7-8F22-1EFA8C3682D9}" dt="2017-12-13T17:50:11.132" v="4200" actId="20577"/>
        <pc:sldMkLst>
          <pc:docMk/>
          <pc:sldMk cId="4098837473" sldId="360"/>
        </pc:sldMkLst>
        <pc:spChg chg="mod">
          <ac:chgData name="Laura Ros Freixedes" userId="30e7e4b9-0999-432b-aefb-2db1e8b045a2" providerId="ADAL" clId="{75E62D09-AB13-47F7-8F22-1EFA8C3682D9}" dt="2017-12-13T17:49:51.539" v="4198" actId="20577"/>
          <ac:spMkLst>
            <pc:docMk/>
            <pc:sldMk cId="4098837473" sldId="360"/>
            <ac:spMk id="4" creationId="{00000000-0000-0000-0000-000000000000}"/>
          </ac:spMkLst>
        </pc:spChg>
      </pc:sldChg>
      <pc:sldChg chg="add del">
        <pc:chgData name="Laura Ros Freixedes" userId="30e7e4b9-0999-432b-aefb-2db1e8b045a2" providerId="ADAL" clId="{75E62D09-AB13-47F7-8F22-1EFA8C3682D9}" dt="2017-12-13T23:41:52.266" v="7488" actId="2696"/>
        <pc:sldMkLst>
          <pc:docMk/>
          <pc:sldMk cId="2965453164" sldId="361"/>
        </pc:sldMkLst>
      </pc:sldChg>
      <pc:sldChg chg="addSp delSp modSp add">
        <pc:chgData name="Laura Ros Freixedes" userId="30e7e4b9-0999-432b-aefb-2db1e8b045a2" providerId="ADAL" clId="{75E62D09-AB13-47F7-8F22-1EFA8C3682D9}" dt="2017-12-13T17:52:16.073" v="4296" actId="20577"/>
        <pc:sldMkLst>
          <pc:docMk/>
          <pc:sldMk cId="1702916123" sldId="362"/>
        </pc:sldMkLst>
        <pc:spChg chg="mod">
          <ac:chgData name="Laura Ros Freixedes" userId="30e7e4b9-0999-432b-aefb-2db1e8b045a2" providerId="ADAL" clId="{75E62D09-AB13-47F7-8F22-1EFA8C3682D9}" dt="2017-12-13T17:50:27.693" v="4212" actId="20577"/>
          <ac:spMkLst>
            <pc:docMk/>
            <pc:sldMk cId="1702916123" sldId="362"/>
            <ac:spMk id="2" creationId="{EA3DA016-277F-4F7E-8BE3-4801CFD9A2D5}"/>
          </ac:spMkLst>
        </pc:spChg>
        <pc:spChg chg="del mod">
          <ac:chgData name="Laura Ros Freixedes" userId="30e7e4b9-0999-432b-aefb-2db1e8b045a2" providerId="ADAL" clId="{75E62D09-AB13-47F7-8F22-1EFA8C3682D9}" dt="2017-12-13T17:51:28.511" v="4219" actId="478"/>
          <ac:spMkLst>
            <pc:docMk/>
            <pc:sldMk cId="1702916123" sldId="362"/>
            <ac:spMk id="3" creationId="{F51D8440-1385-4659-9088-693546FE760C}"/>
          </ac:spMkLst>
        </pc:spChg>
        <pc:spChg chg="add mod">
          <ac:chgData name="Laura Ros Freixedes" userId="30e7e4b9-0999-432b-aefb-2db1e8b045a2" providerId="ADAL" clId="{75E62D09-AB13-47F7-8F22-1EFA8C3682D9}" dt="2017-12-13T17:52:16.073" v="4296" actId="20577"/>
          <ac:spMkLst>
            <pc:docMk/>
            <pc:sldMk cId="1702916123" sldId="362"/>
            <ac:spMk id="6" creationId="{264C352C-32C7-4A94-92C0-6F2C3312D7BC}"/>
          </ac:spMkLst>
        </pc:spChg>
        <pc:picChg chg="del">
          <ac:chgData name="Laura Ros Freixedes" userId="30e7e4b9-0999-432b-aefb-2db1e8b045a2" providerId="ADAL" clId="{75E62D09-AB13-47F7-8F22-1EFA8C3682D9}" dt="2017-12-13T17:51:06.643" v="4213" actId="478"/>
          <ac:picMkLst>
            <pc:docMk/>
            <pc:sldMk cId="1702916123" sldId="362"/>
            <ac:picMk id="5" creationId="{245EE5B9-9C7D-4D72-ADA3-03A2B95DB6CF}"/>
          </ac:picMkLst>
        </pc:picChg>
      </pc:sldChg>
      <pc:sldChg chg="addSp delSp modSp add modNotesTx">
        <pc:chgData name="Laura Ros Freixedes" userId="30e7e4b9-0999-432b-aefb-2db1e8b045a2" providerId="ADAL" clId="{75E62D09-AB13-47F7-8F22-1EFA8C3682D9}" dt="2017-12-14T01:03:25.309" v="8757" actId="14100"/>
        <pc:sldMkLst>
          <pc:docMk/>
          <pc:sldMk cId="2687930608" sldId="372"/>
        </pc:sldMkLst>
        <pc:spChg chg="mod">
          <ac:chgData name="Laura Ros Freixedes" userId="30e7e4b9-0999-432b-aefb-2db1e8b045a2" providerId="ADAL" clId="{75E62D09-AB13-47F7-8F22-1EFA8C3682D9}" dt="2017-12-14T01:03:25.309" v="8757" actId="14100"/>
          <ac:spMkLst>
            <pc:docMk/>
            <pc:sldMk cId="2687930608" sldId="372"/>
            <ac:spMk id="2" creationId="{00000000-0000-0000-0000-000000000000}"/>
          </ac:spMkLst>
        </pc:spChg>
        <pc:spChg chg="add del mod">
          <ac:chgData name="Laura Ros Freixedes" userId="30e7e4b9-0999-432b-aefb-2db1e8b045a2" providerId="ADAL" clId="{75E62D09-AB13-47F7-8F22-1EFA8C3682D9}" dt="2017-12-13T20:26:50.928" v="4428" actId="478"/>
          <ac:spMkLst>
            <pc:docMk/>
            <pc:sldMk cId="2687930608" sldId="372"/>
            <ac:spMk id="3" creationId="{994724F6-E485-4E42-85FE-E75203A58158}"/>
          </ac:spMkLst>
        </pc:spChg>
        <pc:spChg chg="del">
          <ac:chgData name="Laura Ros Freixedes" userId="30e7e4b9-0999-432b-aefb-2db1e8b045a2" providerId="ADAL" clId="{75E62D09-AB13-47F7-8F22-1EFA8C3682D9}" dt="2017-12-13T20:22:19.772" v="4348" actId="478"/>
          <ac:spMkLst>
            <pc:docMk/>
            <pc:sldMk cId="2687930608" sldId="372"/>
            <ac:spMk id="4" creationId="{0AEB297A-2940-4C2E-8BBE-D4FD0D74DE03}"/>
          </ac:spMkLst>
        </pc:spChg>
        <pc:spChg chg="add mod">
          <ac:chgData name="Laura Ros Freixedes" userId="30e7e4b9-0999-432b-aefb-2db1e8b045a2" providerId="ADAL" clId="{75E62D09-AB13-47F7-8F22-1EFA8C3682D9}" dt="2017-12-14T01:02:43.456" v="8755" actId="20577"/>
          <ac:spMkLst>
            <pc:docMk/>
            <pc:sldMk cId="2687930608" sldId="372"/>
            <ac:spMk id="6" creationId="{DA0C248A-594C-4B80-91D3-A1E6CAA83CF1}"/>
          </ac:spMkLst>
        </pc:spChg>
        <pc:spChg chg="add mod">
          <ac:chgData name="Laura Ros Freixedes" userId="30e7e4b9-0999-432b-aefb-2db1e8b045a2" providerId="ADAL" clId="{75E62D09-AB13-47F7-8F22-1EFA8C3682D9}" dt="2017-12-14T01:00:10.478" v="8716" actId="1038"/>
          <ac:spMkLst>
            <pc:docMk/>
            <pc:sldMk cId="2687930608" sldId="372"/>
            <ac:spMk id="7" creationId="{8C7DB886-8503-4ABF-8E41-60B2474CD242}"/>
          </ac:spMkLst>
        </pc:spChg>
        <pc:spChg chg="del">
          <ac:chgData name="Laura Ros Freixedes" userId="30e7e4b9-0999-432b-aefb-2db1e8b045a2" providerId="ADAL" clId="{75E62D09-AB13-47F7-8F22-1EFA8C3682D9}" dt="2017-12-13T20:22:10.312" v="4345" actId="478"/>
          <ac:spMkLst>
            <pc:docMk/>
            <pc:sldMk cId="2687930608" sldId="372"/>
            <ac:spMk id="13" creationId="{58634A58-89B1-441F-9ACA-89E9FF9D299D}"/>
          </ac:spMkLst>
        </pc:spChg>
        <pc:spChg chg="add del mod">
          <ac:chgData name="Laura Ros Freixedes" userId="30e7e4b9-0999-432b-aefb-2db1e8b045a2" providerId="ADAL" clId="{75E62D09-AB13-47F7-8F22-1EFA8C3682D9}" dt="2017-12-13T20:48:05.181" v="5108" actId="478"/>
          <ac:spMkLst>
            <pc:docMk/>
            <pc:sldMk cId="2687930608" sldId="372"/>
            <ac:spMk id="17" creationId="{9D51465D-5401-429D-A58D-67EEF371FF34}"/>
          </ac:spMkLst>
        </pc:spChg>
        <pc:spChg chg="add del mod">
          <ac:chgData name="Laura Ros Freixedes" userId="30e7e4b9-0999-432b-aefb-2db1e8b045a2" providerId="ADAL" clId="{75E62D09-AB13-47F7-8F22-1EFA8C3682D9}" dt="2017-12-13T20:47:57.493" v="5107" actId="478"/>
          <ac:spMkLst>
            <pc:docMk/>
            <pc:sldMk cId="2687930608" sldId="372"/>
            <ac:spMk id="18" creationId="{B8880427-A549-46CD-B226-1ADD14B2AED9}"/>
          </ac:spMkLst>
        </pc:spChg>
        <pc:spChg chg="add del mod">
          <ac:chgData name="Laura Ros Freixedes" userId="30e7e4b9-0999-432b-aefb-2db1e8b045a2" providerId="ADAL" clId="{75E62D09-AB13-47F7-8F22-1EFA8C3682D9}" dt="2017-12-13T20:48:05.181" v="5108" actId="478"/>
          <ac:spMkLst>
            <pc:docMk/>
            <pc:sldMk cId="2687930608" sldId="372"/>
            <ac:spMk id="19" creationId="{8A3040B1-F034-41C6-9683-DE1D831BAEF0}"/>
          </ac:spMkLst>
        </pc:spChg>
        <pc:spChg chg="add del mod">
          <ac:chgData name="Laura Ros Freixedes" userId="30e7e4b9-0999-432b-aefb-2db1e8b045a2" providerId="ADAL" clId="{75E62D09-AB13-47F7-8F22-1EFA8C3682D9}" dt="2017-12-13T20:48:05.181" v="5108" actId="478"/>
          <ac:spMkLst>
            <pc:docMk/>
            <pc:sldMk cId="2687930608" sldId="372"/>
            <ac:spMk id="20" creationId="{3BC61C61-F3B3-4FB5-9FA6-FB1D037146D7}"/>
          </ac:spMkLst>
        </pc:spChg>
        <pc:spChg chg="add del mod">
          <ac:chgData name="Laura Ros Freixedes" userId="30e7e4b9-0999-432b-aefb-2db1e8b045a2" providerId="ADAL" clId="{75E62D09-AB13-47F7-8F22-1EFA8C3682D9}" dt="2017-12-13T20:56:19.692" v="5277" actId="478"/>
          <ac:spMkLst>
            <pc:docMk/>
            <pc:sldMk cId="2687930608" sldId="372"/>
            <ac:spMk id="21" creationId="{B83F883F-7AEC-4E86-8506-6C0D2EF5B081}"/>
          </ac:spMkLst>
        </pc:spChg>
        <pc:spChg chg="add del mod">
          <ac:chgData name="Laura Ros Freixedes" userId="30e7e4b9-0999-432b-aefb-2db1e8b045a2" providerId="ADAL" clId="{75E62D09-AB13-47F7-8F22-1EFA8C3682D9}" dt="2017-12-13T23:00:11.417" v="7108" actId="478"/>
          <ac:spMkLst>
            <pc:docMk/>
            <pc:sldMk cId="2687930608" sldId="372"/>
            <ac:spMk id="22" creationId="{86DB64BA-A134-4A5E-AB8F-3956B1204E84}"/>
          </ac:spMkLst>
        </pc:spChg>
        <pc:spChg chg="add del mod">
          <ac:chgData name="Laura Ros Freixedes" userId="30e7e4b9-0999-432b-aefb-2db1e8b045a2" providerId="ADAL" clId="{75E62D09-AB13-47F7-8F22-1EFA8C3682D9}" dt="2017-12-13T23:00:31.246" v="7116" actId="20577"/>
          <ac:spMkLst>
            <pc:docMk/>
            <pc:sldMk cId="2687930608" sldId="372"/>
            <ac:spMk id="26" creationId="{BB2EF5CD-43CB-43F0-84C4-3CF134F81553}"/>
          </ac:spMkLst>
        </pc:spChg>
        <pc:spChg chg="add mod ord">
          <ac:chgData name="Laura Ros Freixedes" userId="30e7e4b9-0999-432b-aefb-2db1e8b045a2" providerId="ADAL" clId="{75E62D09-AB13-47F7-8F22-1EFA8C3682D9}" dt="2017-12-14T01:01:40.797" v="8746" actId="1035"/>
          <ac:spMkLst>
            <pc:docMk/>
            <pc:sldMk cId="2687930608" sldId="372"/>
            <ac:spMk id="27" creationId="{25100E28-5298-4938-8C51-C7658A324EFF}"/>
          </ac:spMkLst>
        </pc:spChg>
        <pc:spChg chg="add del mod">
          <ac:chgData name="Laura Ros Freixedes" userId="30e7e4b9-0999-432b-aefb-2db1e8b045a2" providerId="ADAL" clId="{75E62D09-AB13-47F7-8F22-1EFA8C3682D9}" dt="2017-12-14T00:56:32.961" v="8579"/>
          <ac:spMkLst>
            <pc:docMk/>
            <pc:sldMk cId="2687930608" sldId="372"/>
            <ac:spMk id="30" creationId="{47AC5CE1-0980-44CD-8457-4F12F4E00533}"/>
          </ac:spMkLst>
        </pc:spChg>
        <pc:picChg chg="del mod">
          <ac:chgData name="Laura Ros Freixedes" userId="30e7e4b9-0999-432b-aefb-2db1e8b045a2" providerId="ADAL" clId="{75E62D09-AB13-47F7-8F22-1EFA8C3682D9}" dt="2017-12-13T20:29:46.417" v="4462" actId="478"/>
          <ac:picMkLst>
            <pc:docMk/>
            <pc:sldMk cId="2687930608" sldId="372"/>
            <ac:picMk id="5" creationId="{D73F7A7E-8BD6-4C7C-875A-E6705976CDE8}"/>
          </ac:picMkLst>
        </pc:picChg>
        <pc:picChg chg="add del mod ord">
          <ac:chgData name="Laura Ros Freixedes" userId="30e7e4b9-0999-432b-aefb-2db1e8b045a2" providerId="ADAL" clId="{75E62D09-AB13-47F7-8F22-1EFA8C3682D9}" dt="2017-12-13T21:26:59.109" v="5859" actId="478"/>
          <ac:picMkLst>
            <pc:docMk/>
            <pc:sldMk cId="2687930608" sldId="372"/>
            <ac:picMk id="9" creationId="{6217253D-FABE-4ADF-A6A4-5368C1CD01C4}"/>
          </ac:picMkLst>
        </pc:picChg>
        <pc:picChg chg="add del mod">
          <ac:chgData name="Laura Ros Freixedes" userId="30e7e4b9-0999-432b-aefb-2db1e8b045a2" providerId="ADAL" clId="{75E62D09-AB13-47F7-8F22-1EFA8C3682D9}" dt="2017-12-13T22:59:58.320" v="7102" actId="478"/>
          <ac:picMkLst>
            <pc:docMk/>
            <pc:sldMk cId="2687930608" sldId="372"/>
            <ac:picMk id="23" creationId="{0243CE63-8170-4233-9A93-F3A569B7FA3A}"/>
          </ac:picMkLst>
        </pc:picChg>
        <pc:picChg chg="add del mod modCrop">
          <ac:chgData name="Laura Ros Freixedes" userId="30e7e4b9-0999-432b-aefb-2db1e8b045a2" providerId="ADAL" clId="{75E62D09-AB13-47F7-8F22-1EFA8C3682D9}" dt="2017-12-14T00:38:11.181" v="8461" actId="478"/>
          <ac:picMkLst>
            <pc:docMk/>
            <pc:sldMk cId="2687930608" sldId="372"/>
            <ac:picMk id="25" creationId="{9DD47158-E3B3-4DB2-9FFB-A4BAF0F6D5A3}"/>
          </ac:picMkLst>
        </pc:picChg>
        <pc:picChg chg="add mod modCrop">
          <ac:chgData name="Laura Ros Freixedes" userId="30e7e4b9-0999-432b-aefb-2db1e8b045a2" providerId="ADAL" clId="{75E62D09-AB13-47F7-8F22-1EFA8C3682D9}" dt="2017-12-14T01:00:25.091" v="8731" actId="1035"/>
          <ac:picMkLst>
            <pc:docMk/>
            <pc:sldMk cId="2687930608" sldId="372"/>
            <ac:picMk id="29" creationId="{48ED12C7-94C2-4E25-832F-802F34218309}"/>
          </ac:picMkLst>
        </pc:picChg>
        <pc:cxnChg chg="add del mod">
          <ac:chgData name="Laura Ros Freixedes" userId="30e7e4b9-0999-432b-aefb-2db1e8b045a2" providerId="ADAL" clId="{75E62D09-AB13-47F7-8F22-1EFA8C3682D9}" dt="2017-12-13T20:30:08.562" v="4468" actId="478"/>
          <ac:cxnSpMkLst>
            <pc:docMk/>
            <pc:sldMk cId="2687930608" sldId="372"/>
            <ac:cxnSpMk id="11" creationId="{EC3088A2-A3F4-4223-B6E2-4B4623B83DE2}"/>
          </ac:cxnSpMkLst>
        </pc:cxnChg>
        <pc:cxnChg chg="add del mod">
          <ac:chgData name="Laura Ros Freixedes" userId="30e7e4b9-0999-432b-aefb-2db1e8b045a2" providerId="ADAL" clId="{75E62D09-AB13-47F7-8F22-1EFA8C3682D9}" dt="2017-12-13T20:48:05.181" v="5108" actId="478"/>
          <ac:cxnSpMkLst>
            <pc:docMk/>
            <pc:sldMk cId="2687930608" sldId="372"/>
            <ac:cxnSpMk id="14" creationId="{2067B86E-5BDE-4A3B-95FE-DDA9398C4B6C}"/>
          </ac:cxnSpMkLst>
        </pc:cxnChg>
        <pc:cxnChg chg="add del mod">
          <ac:chgData name="Laura Ros Freixedes" userId="30e7e4b9-0999-432b-aefb-2db1e8b045a2" providerId="ADAL" clId="{75E62D09-AB13-47F7-8F22-1EFA8C3682D9}" dt="2017-12-13T20:48:05.181" v="5108" actId="478"/>
          <ac:cxnSpMkLst>
            <pc:docMk/>
            <pc:sldMk cId="2687930608" sldId="372"/>
            <ac:cxnSpMk id="15" creationId="{D47CE67E-D929-43B1-9214-E4A5D402A03F}"/>
          </ac:cxnSpMkLst>
        </pc:cxnChg>
        <pc:cxnChg chg="add del mod">
          <ac:chgData name="Laura Ros Freixedes" userId="30e7e4b9-0999-432b-aefb-2db1e8b045a2" providerId="ADAL" clId="{75E62D09-AB13-47F7-8F22-1EFA8C3682D9}" dt="2017-12-13T20:48:05.181" v="5108" actId="478"/>
          <ac:cxnSpMkLst>
            <pc:docMk/>
            <pc:sldMk cId="2687930608" sldId="372"/>
            <ac:cxnSpMk id="16" creationId="{5E4EB60D-DF42-4DAF-8FBC-B5388EB4003E}"/>
          </ac:cxnSpMkLst>
        </pc:cxnChg>
      </pc:sldChg>
      <pc:sldChg chg="modSp add del">
        <pc:chgData name="Laura Ros Freixedes" userId="30e7e4b9-0999-432b-aefb-2db1e8b045a2" providerId="ADAL" clId="{75E62D09-AB13-47F7-8F22-1EFA8C3682D9}" dt="2017-12-13T21:06:23.492" v="5466" actId="2696"/>
        <pc:sldMkLst>
          <pc:docMk/>
          <pc:sldMk cId="4109728814" sldId="373"/>
        </pc:sldMkLst>
        <pc:spChg chg="mod">
          <ac:chgData name="Laura Ros Freixedes" userId="30e7e4b9-0999-432b-aefb-2db1e8b045a2" providerId="ADAL" clId="{75E62D09-AB13-47F7-8F22-1EFA8C3682D9}" dt="2017-12-13T20:58:41.087" v="5342" actId="6549"/>
          <ac:spMkLst>
            <pc:docMk/>
            <pc:sldMk cId="4109728814" sldId="373"/>
            <ac:spMk id="13" creationId="{58634A58-89B1-441F-9ACA-89E9FF9D299D}"/>
          </ac:spMkLst>
        </pc:spChg>
      </pc:sldChg>
      <pc:sldChg chg="add del">
        <pc:chgData name="Laura Ros Freixedes" userId="30e7e4b9-0999-432b-aefb-2db1e8b045a2" providerId="ADAL" clId="{75E62D09-AB13-47F7-8F22-1EFA8C3682D9}" dt="2017-12-14T00:14:10.941" v="8290" actId="2696"/>
        <pc:sldMkLst>
          <pc:docMk/>
          <pc:sldMk cId="2564551441" sldId="374"/>
        </pc:sldMkLst>
      </pc:sldChg>
      <pc:sldChg chg="modSp add modNotesTx">
        <pc:chgData name="Laura Ros Freixedes" userId="30e7e4b9-0999-432b-aefb-2db1e8b045a2" providerId="ADAL" clId="{75E62D09-AB13-47F7-8F22-1EFA8C3682D9}" dt="2017-12-14T01:18:39.228" v="9006" actId="1036"/>
        <pc:sldMkLst>
          <pc:docMk/>
          <pc:sldMk cId="155194997" sldId="375"/>
        </pc:sldMkLst>
        <pc:spChg chg="mod">
          <ac:chgData name="Laura Ros Freixedes" userId="30e7e4b9-0999-432b-aefb-2db1e8b045a2" providerId="ADAL" clId="{75E62D09-AB13-47F7-8F22-1EFA8C3682D9}" dt="2017-12-14T01:18:18.823" v="8999" actId="12"/>
          <ac:spMkLst>
            <pc:docMk/>
            <pc:sldMk cId="155194997" sldId="375"/>
            <ac:spMk id="6" creationId="{DA0C248A-594C-4B80-91D3-A1E6CAA83CF1}"/>
          </ac:spMkLst>
        </pc:spChg>
        <pc:spChg chg="mod">
          <ac:chgData name="Laura Ros Freixedes" userId="30e7e4b9-0999-432b-aefb-2db1e8b045a2" providerId="ADAL" clId="{75E62D09-AB13-47F7-8F22-1EFA8C3682D9}" dt="2017-12-14T01:18:39.228" v="9006" actId="1036"/>
          <ac:spMkLst>
            <pc:docMk/>
            <pc:sldMk cId="155194997" sldId="375"/>
            <ac:spMk id="7" creationId="{8C7DB886-8503-4ABF-8E41-60B2474CD242}"/>
          </ac:spMkLst>
        </pc:spChg>
      </pc:sldChg>
      <pc:sldChg chg="add del">
        <pc:chgData name="Laura Ros Freixedes" userId="30e7e4b9-0999-432b-aefb-2db1e8b045a2" providerId="ADAL" clId="{75E62D09-AB13-47F7-8F22-1EFA8C3682D9}" dt="2017-12-13T21:16:05.305" v="5576" actId="2696"/>
        <pc:sldMkLst>
          <pc:docMk/>
          <pc:sldMk cId="1458370954" sldId="376"/>
        </pc:sldMkLst>
      </pc:sldChg>
      <pc:sldChg chg="modSp add del">
        <pc:chgData name="Laura Ros Freixedes" userId="30e7e4b9-0999-432b-aefb-2db1e8b045a2" providerId="ADAL" clId="{75E62D09-AB13-47F7-8F22-1EFA8C3682D9}" dt="2017-12-13T21:08:33.255" v="5539" actId="2696"/>
        <pc:sldMkLst>
          <pc:docMk/>
          <pc:sldMk cId="3391189041" sldId="376"/>
        </pc:sldMkLst>
        <pc:spChg chg="mod">
          <ac:chgData name="Laura Ros Freixedes" userId="30e7e4b9-0999-432b-aefb-2db1e8b045a2" providerId="ADAL" clId="{75E62D09-AB13-47F7-8F22-1EFA8C3682D9}" dt="2017-12-13T21:08:06.281" v="5473" actId="2696"/>
          <ac:spMkLst>
            <pc:docMk/>
            <pc:sldMk cId="3391189041" sldId="376"/>
            <ac:spMk id="6" creationId="{DA0C248A-594C-4B80-91D3-A1E6CAA83CF1}"/>
          </ac:spMkLst>
        </pc:spChg>
        <pc:spChg chg="mod">
          <ac:chgData name="Laura Ros Freixedes" userId="30e7e4b9-0999-432b-aefb-2db1e8b045a2" providerId="ADAL" clId="{75E62D09-AB13-47F7-8F22-1EFA8C3682D9}" dt="2017-12-13T21:00:49.996" v="5395" actId="14100"/>
          <ac:spMkLst>
            <pc:docMk/>
            <pc:sldMk cId="3391189041" sldId="376"/>
            <ac:spMk id="7" creationId="{8C7DB886-8503-4ABF-8E41-60B2474CD242}"/>
          </ac:spMkLst>
        </pc:spChg>
      </pc:sldChg>
      <pc:sldChg chg="delSp modSp add">
        <pc:chgData name="Laura Ros Freixedes" userId="30e7e4b9-0999-432b-aefb-2db1e8b045a2" providerId="ADAL" clId="{75E62D09-AB13-47F7-8F22-1EFA8C3682D9}" dt="2017-12-13T23:26:03.300" v="7238" actId="20577"/>
        <pc:sldMkLst>
          <pc:docMk/>
          <pc:sldMk cId="2437762981" sldId="383"/>
        </pc:sldMkLst>
        <pc:spChg chg="mod">
          <ac:chgData name="Laura Ros Freixedes" userId="30e7e4b9-0999-432b-aefb-2db1e8b045a2" providerId="ADAL" clId="{75E62D09-AB13-47F7-8F22-1EFA8C3682D9}" dt="2017-12-13T23:26:03.300" v="7238" actId="20577"/>
          <ac:spMkLst>
            <pc:docMk/>
            <pc:sldMk cId="2437762981" sldId="383"/>
            <ac:spMk id="3" creationId="{B46C3614-CF47-48AE-89B2-7E8BD0A2FDDA}"/>
          </ac:spMkLst>
        </pc:spChg>
        <pc:spChg chg="del">
          <ac:chgData name="Laura Ros Freixedes" userId="30e7e4b9-0999-432b-aefb-2db1e8b045a2" providerId="ADAL" clId="{75E62D09-AB13-47F7-8F22-1EFA8C3682D9}" dt="2017-12-13T21:16:40.516" v="5655" actId="478"/>
          <ac:spMkLst>
            <pc:docMk/>
            <pc:sldMk cId="2437762981" sldId="383"/>
            <ac:spMk id="4" creationId="{66D679B5-FCDF-41B9-8722-142D8C4F11B5}"/>
          </ac:spMkLst>
        </pc:spChg>
        <pc:spChg chg="mod">
          <ac:chgData name="Laura Ros Freixedes" userId="30e7e4b9-0999-432b-aefb-2db1e8b045a2" providerId="ADAL" clId="{75E62D09-AB13-47F7-8F22-1EFA8C3682D9}" dt="2017-12-13T21:16:16.437" v="5591" actId="20577"/>
          <ac:spMkLst>
            <pc:docMk/>
            <pc:sldMk cId="2437762981" sldId="383"/>
            <ac:spMk id="8" creationId="{51E5980E-657A-4828-8821-C63A926F10B3}"/>
          </ac:spMkLst>
        </pc:spChg>
      </pc:sldChg>
      <pc:sldChg chg="modSp add del">
        <pc:chgData name="Laura Ros Freixedes" userId="30e7e4b9-0999-432b-aefb-2db1e8b045a2" providerId="ADAL" clId="{75E62D09-AB13-47F7-8F22-1EFA8C3682D9}" dt="2017-12-13T21:57:27.874" v="6237" actId="2696"/>
        <pc:sldMkLst>
          <pc:docMk/>
          <pc:sldMk cId="3533570879" sldId="384"/>
        </pc:sldMkLst>
        <pc:spChg chg="mod">
          <ac:chgData name="Laura Ros Freixedes" userId="30e7e4b9-0999-432b-aefb-2db1e8b045a2" providerId="ADAL" clId="{75E62D09-AB13-47F7-8F22-1EFA8C3682D9}" dt="2017-12-13T21:37:26.205" v="5883" actId="6549"/>
          <ac:spMkLst>
            <pc:docMk/>
            <pc:sldMk cId="3533570879" sldId="384"/>
            <ac:spMk id="13" creationId="{58634A58-89B1-441F-9ACA-89E9FF9D299D}"/>
          </ac:spMkLst>
        </pc:spChg>
      </pc:sldChg>
      <pc:sldChg chg="add del">
        <pc:chgData name="Laura Ros Freixedes" userId="30e7e4b9-0999-432b-aefb-2db1e8b045a2" providerId="ADAL" clId="{75E62D09-AB13-47F7-8F22-1EFA8C3682D9}" dt="2017-12-13T21:38:28.478" v="5890" actId="2696"/>
        <pc:sldMkLst>
          <pc:docMk/>
          <pc:sldMk cId="2726345720" sldId="385"/>
        </pc:sldMkLst>
      </pc:sldChg>
      <pc:sldChg chg="addSp delSp modSp add">
        <pc:chgData name="Laura Ros Freixedes" userId="30e7e4b9-0999-432b-aefb-2db1e8b045a2" providerId="ADAL" clId="{75E62D09-AB13-47F7-8F22-1EFA8C3682D9}" dt="2017-12-13T23:54:05.718" v="7731" actId="20577"/>
        <pc:sldMkLst>
          <pc:docMk/>
          <pc:sldMk cId="3285138830" sldId="385"/>
        </pc:sldMkLst>
        <pc:spChg chg="add del mod">
          <ac:chgData name="Laura Ros Freixedes" userId="30e7e4b9-0999-432b-aefb-2db1e8b045a2" providerId="ADAL" clId="{75E62D09-AB13-47F7-8F22-1EFA8C3682D9}" dt="2017-12-13T21:43:18.460" v="6022" actId="478"/>
          <ac:spMkLst>
            <pc:docMk/>
            <pc:sldMk cId="3285138830" sldId="385"/>
            <ac:spMk id="4" creationId="{D33FD903-3544-4FDE-B98B-0AA15BF89317}"/>
          </ac:spMkLst>
        </pc:spChg>
        <pc:spChg chg="add del mod">
          <ac:chgData name="Laura Ros Freixedes" userId="30e7e4b9-0999-432b-aefb-2db1e8b045a2" providerId="ADAL" clId="{75E62D09-AB13-47F7-8F22-1EFA8C3682D9}" dt="2017-12-13T21:48:47.647" v="6173" actId="478"/>
          <ac:spMkLst>
            <pc:docMk/>
            <pc:sldMk cId="3285138830" sldId="385"/>
            <ac:spMk id="5" creationId="{FF01FEC9-E302-4B1D-8389-A2D5FE6C9777}"/>
          </ac:spMkLst>
        </pc:spChg>
        <pc:spChg chg="mod">
          <ac:chgData name="Laura Ros Freixedes" userId="30e7e4b9-0999-432b-aefb-2db1e8b045a2" providerId="ADAL" clId="{75E62D09-AB13-47F7-8F22-1EFA8C3682D9}" dt="2017-12-13T23:54:05.718" v="7731" actId="20577"/>
          <ac:spMkLst>
            <pc:docMk/>
            <pc:sldMk cId="3285138830" sldId="385"/>
            <ac:spMk id="13" creationId="{58634A58-89B1-441F-9ACA-89E9FF9D299D}"/>
          </ac:spMkLst>
        </pc:spChg>
        <pc:spChg chg="add del mod">
          <ac:chgData name="Laura Ros Freixedes" userId="30e7e4b9-0999-432b-aefb-2db1e8b045a2" providerId="ADAL" clId="{75E62D09-AB13-47F7-8F22-1EFA8C3682D9}" dt="2017-12-13T21:45:52.083" v="6063" actId="478"/>
          <ac:spMkLst>
            <pc:docMk/>
            <pc:sldMk cId="3285138830" sldId="385"/>
            <ac:spMk id="15" creationId="{F1536131-E7A6-480D-939B-8DF014E2606F}"/>
          </ac:spMkLst>
        </pc:spChg>
        <pc:spChg chg="add mod">
          <ac:chgData name="Laura Ros Freixedes" userId="30e7e4b9-0999-432b-aefb-2db1e8b045a2" providerId="ADAL" clId="{75E62D09-AB13-47F7-8F22-1EFA8C3682D9}" dt="2017-12-13T21:49:29.877" v="6218" actId="1037"/>
          <ac:spMkLst>
            <pc:docMk/>
            <pc:sldMk cId="3285138830" sldId="385"/>
            <ac:spMk id="16" creationId="{9CD49263-662F-4644-B545-60B735EC7C93}"/>
          </ac:spMkLst>
        </pc:spChg>
        <pc:spChg chg="add mod">
          <ac:chgData name="Laura Ros Freixedes" userId="30e7e4b9-0999-432b-aefb-2db1e8b045a2" providerId="ADAL" clId="{75E62D09-AB13-47F7-8F22-1EFA8C3682D9}" dt="2017-12-13T21:49:43.325" v="6231" actId="1038"/>
          <ac:spMkLst>
            <pc:docMk/>
            <pc:sldMk cId="3285138830" sldId="385"/>
            <ac:spMk id="17" creationId="{746B6FFE-4AD9-461E-8E5C-D15326F96ADA}"/>
          </ac:spMkLst>
        </pc:spChg>
        <pc:picChg chg="add del mod">
          <ac:chgData name="Laura Ros Freixedes" userId="30e7e4b9-0999-432b-aefb-2db1e8b045a2" providerId="ADAL" clId="{75E62D09-AB13-47F7-8F22-1EFA8C3682D9}" dt="2017-12-13T21:42:28.905" v="5968" actId="478"/>
          <ac:picMkLst>
            <pc:docMk/>
            <pc:sldMk cId="3285138830" sldId="385"/>
            <ac:picMk id="6" creationId="{DB8532B1-844B-4013-87A1-96DEFE429A79}"/>
          </ac:picMkLst>
        </pc:picChg>
        <pc:picChg chg="add del mod">
          <ac:chgData name="Laura Ros Freixedes" userId="30e7e4b9-0999-432b-aefb-2db1e8b045a2" providerId="ADAL" clId="{75E62D09-AB13-47F7-8F22-1EFA8C3682D9}" dt="2017-12-13T21:41:44.356" v="5958" actId="478"/>
          <ac:picMkLst>
            <pc:docMk/>
            <pc:sldMk cId="3285138830" sldId="385"/>
            <ac:picMk id="7" creationId="{512390B1-4694-4109-831D-A10B2FE9882D}"/>
          </ac:picMkLst>
        </pc:picChg>
        <pc:picChg chg="del mod">
          <ac:chgData name="Laura Ros Freixedes" userId="30e7e4b9-0999-432b-aefb-2db1e8b045a2" providerId="ADAL" clId="{75E62D09-AB13-47F7-8F22-1EFA8C3682D9}" dt="2017-12-13T21:43:27.226" v="6024" actId="478"/>
          <ac:picMkLst>
            <pc:docMk/>
            <pc:sldMk cId="3285138830" sldId="385"/>
            <ac:picMk id="8" creationId="{0D87624D-497F-45DE-AAD5-EC8B46E84301}"/>
          </ac:picMkLst>
        </pc:picChg>
        <pc:picChg chg="add mod modCrop">
          <ac:chgData name="Laura Ros Freixedes" userId="30e7e4b9-0999-432b-aefb-2db1e8b045a2" providerId="ADAL" clId="{75E62D09-AB13-47F7-8F22-1EFA8C3682D9}" dt="2017-12-13T21:48:03.647" v="6143" actId="14100"/>
          <ac:picMkLst>
            <pc:docMk/>
            <pc:sldMk cId="3285138830" sldId="385"/>
            <ac:picMk id="9" creationId="{52D64606-F9C4-4095-822F-CD61E9CF6A82}"/>
          </ac:picMkLst>
        </pc:picChg>
        <pc:picChg chg="add mod">
          <ac:chgData name="Laura Ros Freixedes" userId="30e7e4b9-0999-432b-aefb-2db1e8b045a2" providerId="ADAL" clId="{75E62D09-AB13-47F7-8F22-1EFA8C3682D9}" dt="2017-12-13T21:44:11.523" v="6043" actId="1036"/>
          <ac:picMkLst>
            <pc:docMk/>
            <pc:sldMk cId="3285138830" sldId="385"/>
            <ac:picMk id="10" creationId="{473D01D0-16A5-412B-9BD5-5CB8048B1D8D}"/>
          </ac:picMkLst>
        </pc:picChg>
        <pc:picChg chg="add mod">
          <ac:chgData name="Laura Ros Freixedes" userId="30e7e4b9-0999-432b-aefb-2db1e8b045a2" providerId="ADAL" clId="{75E62D09-AB13-47F7-8F22-1EFA8C3682D9}" dt="2017-12-13T21:48:16.366" v="6164" actId="1037"/>
          <ac:picMkLst>
            <pc:docMk/>
            <pc:sldMk cId="3285138830" sldId="385"/>
            <ac:picMk id="11" creationId="{AAC01E06-C99C-4131-B4E2-BEF2C239C7EE}"/>
          </ac:picMkLst>
        </pc:picChg>
        <pc:picChg chg="del mod">
          <ac:chgData name="Laura Ros Freixedes" userId="30e7e4b9-0999-432b-aefb-2db1e8b045a2" providerId="ADAL" clId="{75E62D09-AB13-47F7-8F22-1EFA8C3682D9}" dt="2017-12-13T21:43:09.762" v="6021" actId="478"/>
          <ac:picMkLst>
            <pc:docMk/>
            <pc:sldMk cId="3285138830" sldId="385"/>
            <ac:picMk id="12" creationId="{5F045C76-C28B-4C43-BB52-2E0D296E2B77}"/>
          </ac:picMkLst>
        </pc:picChg>
        <pc:picChg chg="add mod">
          <ac:chgData name="Laura Ros Freixedes" userId="30e7e4b9-0999-432b-aefb-2db1e8b045a2" providerId="ADAL" clId="{75E62D09-AB13-47F7-8F22-1EFA8C3682D9}" dt="2017-12-13T21:48:11.556" v="6152" actId="1037"/>
          <ac:picMkLst>
            <pc:docMk/>
            <pc:sldMk cId="3285138830" sldId="385"/>
            <ac:picMk id="14" creationId="{7A9DBE71-52E4-4352-B54B-890A1AF42113}"/>
          </ac:picMkLst>
        </pc:picChg>
        <pc:cxnChg chg="add mod">
          <ac:chgData name="Laura Ros Freixedes" userId="30e7e4b9-0999-432b-aefb-2db1e8b045a2" providerId="ADAL" clId="{75E62D09-AB13-47F7-8F22-1EFA8C3682D9}" dt="2017-12-13T21:50:16.412" v="6235" actId="14100"/>
          <ac:cxnSpMkLst>
            <pc:docMk/>
            <pc:sldMk cId="3285138830" sldId="385"/>
            <ac:cxnSpMk id="19" creationId="{4E3C3F79-C61C-4CEE-AFB0-3E315CF27B5E}"/>
          </ac:cxnSpMkLst>
        </pc:cxnChg>
      </pc:sldChg>
      <pc:sldChg chg="addSp delSp add del">
        <pc:chgData name="Laura Ros Freixedes" userId="30e7e4b9-0999-432b-aefb-2db1e8b045a2" providerId="ADAL" clId="{75E62D09-AB13-47F7-8F22-1EFA8C3682D9}" dt="2017-12-13T21:38:07.627" v="5888" actId="2696"/>
        <pc:sldMkLst>
          <pc:docMk/>
          <pc:sldMk cId="3370558270" sldId="385"/>
        </pc:sldMkLst>
        <pc:spChg chg="add del">
          <ac:chgData name="Laura Ros Freixedes" userId="30e7e4b9-0999-432b-aefb-2db1e8b045a2" providerId="ADAL" clId="{75E62D09-AB13-47F7-8F22-1EFA8C3682D9}" dt="2017-12-13T21:37:38.718" v="5886" actId="478"/>
          <ac:spMkLst>
            <pc:docMk/>
            <pc:sldMk cId="3370558270" sldId="385"/>
            <ac:spMk id="6" creationId="{7EF9F35A-2C8A-435A-80F1-52650E3442FA}"/>
          </ac:spMkLst>
        </pc:spChg>
        <pc:spChg chg="add">
          <ac:chgData name="Laura Ros Freixedes" userId="30e7e4b9-0999-432b-aefb-2db1e8b045a2" providerId="ADAL" clId="{75E62D09-AB13-47F7-8F22-1EFA8C3682D9}" dt="2017-12-13T21:37:44.164" v="5887" actId="2696"/>
          <ac:spMkLst>
            <pc:docMk/>
            <pc:sldMk cId="3370558270" sldId="385"/>
            <ac:spMk id="7" creationId="{4843D422-C746-4B98-9761-E4C3338630FC}"/>
          </ac:spMkLst>
        </pc:spChg>
        <pc:spChg chg="del">
          <ac:chgData name="Laura Ros Freixedes" userId="30e7e4b9-0999-432b-aefb-2db1e8b045a2" providerId="ADAL" clId="{75E62D09-AB13-47F7-8F22-1EFA8C3682D9}" dt="2017-12-13T21:37:35.377" v="5885" actId="478"/>
          <ac:spMkLst>
            <pc:docMk/>
            <pc:sldMk cId="3370558270" sldId="385"/>
            <ac:spMk id="13" creationId="{58634A58-89B1-441F-9ACA-89E9FF9D299D}"/>
          </ac:spMkLst>
        </pc:spChg>
      </pc:sldChg>
      <pc:sldChg chg="delSp modSp add del">
        <pc:chgData name="Laura Ros Freixedes" userId="30e7e4b9-0999-432b-aefb-2db1e8b045a2" providerId="ADAL" clId="{75E62D09-AB13-47F7-8F22-1EFA8C3682D9}" dt="2017-12-13T23:04:00.547" v="7217" actId="2696"/>
        <pc:sldMkLst>
          <pc:docMk/>
          <pc:sldMk cId="3644826838" sldId="389"/>
        </pc:sldMkLst>
        <pc:spChg chg="mod">
          <ac:chgData name="Laura Ros Freixedes" userId="30e7e4b9-0999-432b-aefb-2db1e8b045a2" providerId="ADAL" clId="{75E62D09-AB13-47F7-8F22-1EFA8C3682D9}" dt="2017-12-13T23:03:47.755" v="7214" actId="2696"/>
          <ac:spMkLst>
            <pc:docMk/>
            <pc:sldMk cId="3644826838" sldId="389"/>
            <ac:spMk id="6" creationId="{DA0C248A-594C-4B80-91D3-A1E6CAA83CF1}"/>
          </ac:spMkLst>
        </pc:spChg>
        <pc:spChg chg="del">
          <ac:chgData name="Laura Ros Freixedes" userId="30e7e4b9-0999-432b-aefb-2db1e8b045a2" providerId="ADAL" clId="{75E62D09-AB13-47F7-8F22-1EFA8C3682D9}" dt="2017-12-13T23:02:33.628" v="7188" actId="478"/>
          <ac:spMkLst>
            <pc:docMk/>
            <pc:sldMk cId="3644826838" sldId="389"/>
            <ac:spMk id="7" creationId="{8C7DB886-8503-4ABF-8E41-60B2474CD242}"/>
          </ac:spMkLst>
        </pc:spChg>
        <pc:spChg chg="del mod">
          <ac:chgData name="Laura Ros Freixedes" userId="30e7e4b9-0999-432b-aefb-2db1e8b045a2" providerId="ADAL" clId="{75E62D09-AB13-47F7-8F22-1EFA8C3682D9}" dt="2017-12-13T23:03:59.199" v="7216" actId="478"/>
          <ac:spMkLst>
            <pc:docMk/>
            <pc:sldMk cId="3644826838" sldId="389"/>
            <ac:spMk id="22" creationId="{86DB64BA-A134-4A5E-AB8F-3956B1204E84}"/>
          </ac:spMkLst>
        </pc:spChg>
        <pc:picChg chg="del">
          <ac:chgData name="Laura Ros Freixedes" userId="30e7e4b9-0999-432b-aefb-2db1e8b045a2" providerId="ADAL" clId="{75E62D09-AB13-47F7-8F22-1EFA8C3682D9}" dt="2017-12-13T23:03:18.059" v="7205" actId="2696"/>
          <ac:picMkLst>
            <pc:docMk/>
            <pc:sldMk cId="3644826838" sldId="389"/>
            <ac:picMk id="23" creationId="{0243CE63-8170-4233-9A93-F3A569B7FA3A}"/>
          </ac:picMkLst>
        </pc:picChg>
        <pc:picChg chg="del">
          <ac:chgData name="Laura Ros Freixedes" userId="30e7e4b9-0999-432b-aefb-2db1e8b045a2" providerId="ADAL" clId="{75E62D09-AB13-47F7-8F22-1EFA8C3682D9}" dt="2017-12-13T23:02:44.972" v="7194" actId="478"/>
          <ac:picMkLst>
            <pc:docMk/>
            <pc:sldMk cId="3644826838" sldId="389"/>
            <ac:picMk id="25" creationId="{9DD47158-E3B3-4DB2-9FFB-A4BAF0F6D5A3}"/>
          </ac:picMkLst>
        </pc:picChg>
      </pc:sldChg>
      <pc:sldChg chg="addSp delSp modSp add modNotesTx">
        <pc:chgData name="Laura Ros Freixedes" userId="30e7e4b9-0999-432b-aefb-2db1e8b045a2" providerId="ADAL" clId="{75E62D09-AB13-47F7-8F22-1EFA8C3682D9}" dt="2017-12-14T01:13:20.860" v="8828" actId="1035"/>
        <pc:sldMkLst>
          <pc:docMk/>
          <pc:sldMk cId="808397770" sldId="390"/>
        </pc:sldMkLst>
        <pc:spChg chg="mod">
          <ac:chgData name="Laura Ros Freixedes" userId="30e7e4b9-0999-432b-aefb-2db1e8b045a2" providerId="ADAL" clId="{75E62D09-AB13-47F7-8F22-1EFA8C3682D9}" dt="2017-12-14T01:13:00.279" v="8825" actId="1038"/>
          <ac:spMkLst>
            <pc:docMk/>
            <pc:sldMk cId="808397770" sldId="390"/>
            <ac:spMk id="6" creationId="{DA0C248A-594C-4B80-91D3-A1E6CAA83CF1}"/>
          </ac:spMkLst>
        </pc:spChg>
        <pc:spChg chg="mod">
          <ac:chgData name="Laura Ros Freixedes" userId="30e7e4b9-0999-432b-aefb-2db1e8b045a2" providerId="ADAL" clId="{75E62D09-AB13-47F7-8F22-1EFA8C3682D9}" dt="2017-12-14T01:13:20.860" v="8828" actId="1035"/>
          <ac:spMkLst>
            <pc:docMk/>
            <pc:sldMk cId="808397770" sldId="390"/>
            <ac:spMk id="7" creationId="{8C7DB886-8503-4ABF-8E41-60B2474CD242}"/>
          </ac:spMkLst>
        </pc:spChg>
        <pc:spChg chg="mod">
          <ac:chgData name="Laura Ros Freixedes" userId="30e7e4b9-0999-432b-aefb-2db1e8b045a2" providerId="ADAL" clId="{75E62D09-AB13-47F7-8F22-1EFA8C3682D9}" dt="2017-12-14T01:12:37.923" v="8802" actId="1037"/>
          <ac:spMkLst>
            <pc:docMk/>
            <pc:sldMk cId="808397770" sldId="390"/>
            <ac:spMk id="27" creationId="{25100E28-5298-4938-8C51-C7658A324EFF}"/>
          </ac:spMkLst>
        </pc:spChg>
        <pc:picChg chg="add mod">
          <ac:chgData name="Laura Ros Freixedes" userId="30e7e4b9-0999-432b-aefb-2db1e8b045a2" providerId="ADAL" clId="{75E62D09-AB13-47F7-8F22-1EFA8C3682D9}" dt="2017-12-14T01:12:32.934" v="8792" actId="1076"/>
          <ac:picMkLst>
            <pc:docMk/>
            <pc:sldMk cId="808397770" sldId="390"/>
            <ac:picMk id="8" creationId="{7C1F2C89-042F-4F06-8531-D712FFB3BA17}"/>
          </ac:picMkLst>
        </pc:picChg>
        <pc:picChg chg="del">
          <ac:chgData name="Laura Ros Freixedes" userId="30e7e4b9-0999-432b-aefb-2db1e8b045a2" providerId="ADAL" clId="{75E62D09-AB13-47F7-8F22-1EFA8C3682D9}" dt="2017-12-13T23:03:20.538" v="7206" actId="478"/>
          <ac:picMkLst>
            <pc:docMk/>
            <pc:sldMk cId="808397770" sldId="390"/>
            <ac:picMk id="25" creationId="{9DD47158-E3B3-4DB2-9FFB-A4BAF0F6D5A3}"/>
          </ac:picMkLst>
        </pc:picChg>
      </pc:sldChg>
      <pc:sldChg chg="modSp modNotesTx">
        <pc:chgData name="Laura Ros Freixedes" userId="30e7e4b9-0999-432b-aefb-2db1e8b045a2" providerId="ADAL" clId="{75E62D09-AB13-47F7-8F22-1EFA8C3682D9}" dt="2017-12-14T01:57:19.887" v="9510" actId="20577"/>
        <pc:sldMkLst>
          <pc:docMk/>
          <pc:sldMk cId="2414797525" sldId="391"/>
        </pc:sldMkLst>
        <pc:spChg chg="mod">
          <ac:chgData name="Laura Ros Freixedes" userId="30e7e4b9-0999-432b-aefb-2db1e8b045a2" providerId="ADAL" clId="{75E62D09-AB13-47F7-8F22-1EFA8C3682D9}" dt="2017-12-14T01:52:11.002" v="9200" actId="6549"/>
          <ac:spMkLst>
            <pc:docMk/>
            <pc:sldMk cId="2414797525" sldId="391"/>
            <ac:spMk id="3" creationId="{2E6F6782-85EC-43E7-A0F3-60510DB802B6}"/>
          </ac:spMkLst>
        </pc:spChg>
      </pc:sldChg>
      <pc:sldChg chg="modSp add ord">
        <pc:chgData name="Laura Ros Freixedes" userId="30e7e4b9-0999-432b-aefb-2db1e8b045a2" providerId="ADAL" clId="{75E62D09-AB13-47F7-8F22-1EFA8C3682D9}" dt="2017-12-13T23:43:10.277" v="7524" actId="20577"/>
        <pc:sldMkLst>
          <pc:docMk/>
          <pc:sldMk cId="9105690" sldId="394"/>
        </pc:sldMkLst>
        <pc:spChg chg="mod">
          <ac:chgData name="Laura Ros Freixedes" userId="30e7e4b9-0999-432b-aefb-2db1e8b045a2" providerId="ADAL" clId="{75E62D09-AB13-47F7-8F22-1EFA8C3682D9}" dt="2017-12-13T23:43:06.385" v="7523" actId="20577"/>
          <ac:spMkLst>
            <pc:docMk/>
            <pc:sldMk cId="9105690" sldId="394"/>
            <ac:spMk id="4" creationId="{00000000-0000-0000-0000-000000000000}"/>
          </ac:spMkLst>
        </pc:spChg>
      </pc:sldChg>
      <pc:sldChg chg="add">
        <pc:chgData name="Laura Ros Freixedes" userId="30e7e4b9-0999-432b-aefb-2db1e8b045a2" providerId="ADAL" clId="{75E62D09-AB13-47F7-8F22-1EFA8C3682D9}" dt="2017-12-13T23:42:32.824" v="7522" actId="20577"/>
        <pc:sldMkLst>
          <pc:docMk/>
          <pc:sldMk cId="1621096349" sldId="395"/>
        </pc:sldMkLst>
      </pc:sldChg>
      <pc:sldChg chg="modSp add">
        <pc:chgData name="Laura Ros Freixedes" userId="30e7e4b9-0999-432b-aefb-2db1e8b045a2" providerId="ADAL" clId="{75E62D09-AB13-47F7-8F22-1EFA8C3682D9}" dt="2017-12-13T23:50:06.999" v="7657" actId="20577"/>
        <pc:sldMkLst>
          <pc:docMk/>
          <pc:sldMk cId="3210790294" sldId="397"/>
        </pc:sldMkLst>
        <pc:spChg chg="mod">
          <ac:chgData name="Laura Ros Freixedes" userId="30e7e4b9-0999-432b-aefb-2db1e8b045a2" providerId="ADAL" clId="{75E62D09-AB13-47F7-8F22-1EFA8C3682D9}" dt="2017-12-13T23:50:06.999" v="7657" actId="20577"/>
          <ac:spMkLst>
            <pc:docMk/>
            <pc:sldMk cId="3210790294" sldId="397"/>
            <ac:spMk id="4" creationId="{00000000-0000-0000-0000-000000000000}"/>
          </ac:spMkLst>
        </pc:spChg>
      </pc:sldChg>
      <pc:sldChg chg="addSp delSp modSp">
        <pc:chgData name="Laura Ros Freixedes" userId="30e7e4b9-0999-432b-aefb-2db1e8b045a2" providerId="ADAL" clId="{75E62D09-AB13-47F7-8F22-1EFA8C3682D9}" dt="2017-12-14T00:28:21.521" v="8427" actId="1036"/>
        <pc:sldMkLst>
          <pc:docMk/>
          <pc:sldMk cId="1294606754" sldId="398"/>
        </pc:sldMkLst>
        <pc:spChg chg="del">
          <ac:chgData name="Laura Ros Freixedes" userId="30e7e4b9-0999-432b-aefb-2db1e8b045a2" providerId="ADAL" clId="{75E62D09-AB13-47F7-8F22-1EFA8C3682D9}" dt="2017-12-14T00:25:57.083" v="8322" actId="478"/>
          <ac:spMkLst>
            <pc:docMk/>
            <pc:sldMk cId="1294606754" sldId="398"/>
            <ac:spMk id="3" creationId="{90E3841B-C1F0-4EB2-B855-9B315FC4C5B1}"/>
          </ac:spMkLst>
        </pc:spChg>
        <pc:spChg chg="mod">
          <ac:chgData name="Laura Ros Freixedes" userId="30e7e4b9-0999-432b-aefb-2db1e8b045a2" providerId="ADAL" clId="{75E62D09-AB13-47F7-8F22-1EFA8C3682D9}" dt="2017-12-14T00:27:13.031" v="8370" actId="1035"/>
          <ac:spMkLst>
            <pc:docMk/>
            <pc:sldMk cId="1294606754" sldId="398"/>
            <ac:spMk id="6" creationId="{A6EBCAC2-2048-45E5-9E17-931EDA4AB76F}"/>
          </ac:spMkLst>
        </pc:spChg>
        <pc:spChg chg="add mod">
          <ac:chgData name="Laura Ros Freixedes" userId="30e7e4b9-0999-432b-aefb-2db1e8b045a2" providerId="ADAL" clId="{75E62D09-AB13-47F7-8F22-1EFA8C3682D9}" dt="2017-12-14T00:28:19.242" v="8425" actId="1036"/>
          <ac:spMkLst>
            <pc:docMk/>
            <pc:sldMk cId="1294606754" sldId="398"/>
            <ac:spMk id="7" creationId="{0A1B3F19-B8CC-4B46-9C00-37589336E8E6}"/>
          </ac:spMkLst>
        </pc:spChg>
        <pc:spChg chg="add mod">
          <ac:chgData name="Laura Ros Freixedes" userId="30e7e4b9-0999-432b-aefb-2db1e8b045a2" providerId="ADAL" clId="{75E62D09-AB13-47F7-8F22-1EFA8C3682D9}" dt="2017-12-14T00:28:21.521" v="8427" actId="1036"/>
          <ac:spMkLst>
            <pc:docMk/>
            <pc:sldMk cId="1294606754" sldId="398"/>
            <ac:spMk id="9" creationId="{AB4D5333-8310-4937-8E28-C541D2606F5D}"/>
          </ac:spMkLst>
        </pc:spChg>
        <pc:picChg chg="add mod">
          <ac:chgData name="Laura Ros Freixedes" userId="30e7e4b9-0999-432b-aefb-2db1e8b045a2" providerId="ADAL" clId="{75E62D09-AB13-47F7-8F22-1EFA8C3682D9}" dt="2017-12-14T00:27:17.553" v="8378" actId="1035"/>
          <ac:picMkLst>
            <pc:docMk/>
            <pc:sldMk cId="1294606754" sldId="398"/>
            <ac:picMk id="2" creationId="{1057AB14-24E4-4AA4-B8CA-8F6F51EAD1B4}"/>
          </ac:picMkLst>
        </pc:picChg>
        <pc:picChg chg="mod">
          <ac:chgData name="Laura Ros Freixedes" userId="30e7e4b9-0999-432b-aefb-2db1e8b045a2" providerId="ADAL" clId="{75E62D09-AB13-47F7-8F22-1EFA8C3682D9}" dt="2017-12-14T00:27:15.080" v="8375" actId="1035"/>
          <ac:picMkLst>
            <pc:docMk/>
            <pc:sldMk cId="1294606754" sldId="398"/>
            <ac:picMk id="4" creationId="{D086E9D2-C191-4F2B-838E-D12D316E762B}"/>
          </ac:picMkLst>
        </pc:picChg>
        <pc:picChg chg="add del">
          <ac:chgData name="Laura Ros Freixedes" userId="30e7e4b9-0999-432b-aefb-2db1e8b045a2" providerId="ADAL" clId="{75E62D09-AB13-47F7-8F22-1EFA8C3682D9}" dt="2017-12-14T00:27:44.275" v="8409"/>
          <ac:picMkLst>
            <pc:docMk/>
            <pc:sldMk cId="1294606754" sldId="398"/>
            <ac:picMk id="8" creationId="{82CFB9C2-0FA3-4903-8F29-97DD709306D4}"/>
          </ac:picMkLst>
        </pc:picChg>
      </pc:sldChg>
      <pc:sldChg chg="delSp ord">
        <pc:chgData name="Laura Ros Freixedes" userId="30e7e4b9-0999-432b-aefb-2db1e8b045a2" providerId="ADAL" clId="{75E62D09-AB13-47F7-8F22-1EFA8C3682D9}" dt="2017-12-14T00:28:08.733" v="8422"/>
        <pc:sldMkLst>
          <pc:docMk/>
          <pc:sldMk cId="1934103106" sldId="399"/>
        </pc:sldMkLst>
        <pc:spChg chg="del">
          <ac:chgData name="Laura Ros Freixedes" userId="30e7e4b9-0999-432b-aefb-2db1e8b045a2" providerId="ADAL" clId="{75E62D09-AB13-47F7-8F22-1EFA8C3682D9}" dt="2017-12-14T00:25:32.944" v="8292" actId="478"/>
          <ac:spMkLst>
            <pc:docMk/>
            <pc:sldMk cId="1934103106" sldId="399"/>
            <ac:spMk id="3" creationId="{EAE5B647-400E-493B-BA15-4EBAD8FD6A6B}"/>
          </ac:spMkLst>
        </pc:spChg>
      </pc:sldChg>
      <pc:sldChg chg="addSp delSp modSp add">
        <pc:chgData name="Laura Ros Freixedes" userId="30e7e4b9-0999-432b-aefb-2db1e8b045a2" providerId="ADAL" clId="{75E62D09-AB13-47F7-8F22-1EFA8C3682D9}" dt="2017-12-14T01:08:15.642" v="8765" actId="123"/>
        <pc:sldMkLst>
          <pc:docMk/>
          <pc:sldMk cId="2015913549" sldId="400"/>
        </pc:sldMkLst>
        <pc:spChg chg="mod">
          <ac:chgData name="Laura Ros Freixedes" userId="30e7e4b9-0999-432b-aefb-2db1e8b045a2" providerId="ADAL" clId="{75E62D09-AB13-47F7-8F22-1EFA8C3682D9}" dt="2017-12-14T01:08:15.642" v="8765" actId="123"/>
          <ac:spMkLst>
            <pc:docMk/>
            <pc:sldMk cId="2015913549" sldId="400"/>
            <ac:spMk id="13" creationId="{58634A58-89B1-441F-9ACA-89E9FF9D299D}"/>
          </ac:spMkLst>
        </pc:spChg>
        <pc:spChg chg="add mod">
          <ac:chgData name="Laura Ros Freixedes" userId="30e7e4b9-0999-432b-aefb-2db1e8b045a2" providerId="ADAL" clId="{75E62D09-AB13-47F7-8F22-1EFA8C3682D9}" dt="2017-12-14T00:12:23.781" v="8280" actId="1076"/>
          <ac:spMkLst>
            <pc:docMk/>
            <pc:sldMk cId="2015913549" sldId="400"/>
            <ac:spMk id="49" creationId="{8E1AD3B9-CF74-4563-9BB0-CE8CCCE700AD}"/>
          </ac:spMkLst>
        </pc:spChg>
        <pc:spChg chg="add mod">
          <ac:chgData name="Laura Ros Freixedes" userId="30e7e4b9-0999-432b-aefb-2db1e8b045a2" providerId="ADAL" clId="{75E62D09-AB13-47F7-8F22-1EFA8C3682D9}" dt="2017-12-14T00:13:04.880" v="8282" actId="1076"/>
          <ac:spMkLst>
            <pc:docMk/>
            <pc:sldMk cId="2015913549" sldId="400"/>
            <ac:spMk id="63" creationId="{4E49C1B4-29E4-4AC9-86A1-694D0B86CADF}"/>
          </ac:spMkLst>
        </pc:spChg>
        <pc:cxnChg chg="add mod">
          <ac:chgData name="Laura Ros Freixedes" userId="30e7e4b9-0999-432b-aefb-2db1e8b045a2" providerId="ADAL" clId="{75E62D09-AB13-47F7-8F22-1EFA8C3682D9}" dt="2017-12-14T00:12:19.855" v="8279" actId="14100"/>
          <ac:cxnSpMkLst>
            <pc:docMk/>
            <pc:sldMk cId="2015913549" sldId="400"/>
            <ac:cxnSpMk id="48" creationId="{543E429C-E4C0-4B5B-8F74-ADF3F5ED3514}"/>
          </ac:cxnSpMkLst>
        </pc:cxnChg>
        <pc:cxnChg chg="add mod">
          <ac:chgData name="Laura Ros Freixedes" userId="30e7e4b9-0999-432b-aefb-2db1e8b045a2" providerId="ADAL" clId="{75E62D09-AB13-47F7-8F22-1EFA8C3682D9}" dt="2017-12-14T00:13:04.880" v="8282" actId="1076"/>
          <ac:cxnSpMkLst>
            <pc:docMk/>
            <pc:sldMk cId="2015913549" sldId="400"/>
            <ac:cxnSpMk id="54" creationId="{A8E581AC-4269-4968-B7F5-8E9C3A13140C}"/>
          </ac:cxnSpMkLst>
        </pc:cxnChg>
        <pc:cxnChg chg="add del mod">
          <ac:chgData name="Laura Ros Freixedes" userId="30e7e4b9-0999-432b-aefb-2db1e8b045a2" providerId="ADAL" clId="{75E62D09-AB13-47F7-8F22-1EFA8C3682D9}" dt="2017-12-14T00:13:33.878" v="8288" actId="478"/>
          <ac:cxnSpMkLst>
            <pc:docMk/>
            <pc:sldMk cId="2015913549" sldId="400"/>
            <ac:cxnSpMk id="64" creationId="{BCB12DD2-7E42-41D1-8597-26C355B00EA4}"/>
          </ac:cxnSpMkLst>
        </pc:cxnChg>
      </pc:sldChg>
      <pc:sldChg chg="add">
        <pc:chgData name="Laura Ros Freixedes" userId="30e7e4b9-0999-432b-aefb-2db1e8b045a2" providerId="ADAL" clId="{75E62D09-AB13-47F7-8F22-1EFA8C3682D9}" dt="2017-12-14T00:14:17.687" v="8291"/>
        <pc:sldMkLst>
          <pc:docMk/>
          <pc:sldMk cId="1619134208" sldId="401"/>
        </pc:sldMkLst>
      </pc:sldChg>
      <pc:sldChg chg="add">
        <pc:chgData name="Laura Ros Freixedes" userId="30e7e4b9-0999-432b-aefb-2db1e8b045a2" providerId="ADAL" clId="{75E62D09-AB13-47F7-8F22-1EFA8C3682D9}" dt="2017-12-14T00:14:17.687" v="8291"/>
        <pc:sldMkLst>
          <pc:docMk/>
          <pc:sldMk cId="718165778" sldId="402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10T16:15:09.666" idx="5">
    <p:pos x="6257" y="615"/>
    <p:text>Take new photo (less messy) with harry's laptop</p:text>
    <p:extLst>
      <p:ext uri="{C676402C-5697-4E1C-873F-D02D1690AC5C}">
        <p15:threadingInfo xmlns:p15="http://schemas.microsoft.com/office/powerpoint/2012/main" timeZoneBias="0"/>
      </p:ext>
    </p:extLst>
  </p:cm>
  <p:cm authorId="2" dt="2017-12-13T19:53:20.485" idx="9">
    <p:pos x="6257" y="711"/>
    <p:text>Why we've used different visuallisation</p:text>
    <p:extLst>
      <p:ext uri="{C676402C-5697-4E1C-873F-D02D1690AC5C}">
        <p15:threadingInfo xmlns:p15="http://schemas.microsoft.com/office/powerpoint/2012/main" timeZoneBias="0">
          <p15:parentCm authorId="1" idx="5"/>
        </p15:threadingInfo>
      </p:ext>
    </p:extLst>
  </p:cm>
  <p:cm authorId="2" dt="2017-12-13T19:54:24.346" idx="10">
    <p:pos x="6257" y="807"/>
    <p:text>FOV</p:text>
    <p:extLst>
      <p:ext uri="{C676402C-5697-4E1C-873F-D02D1690AC5C}">
        <p15:threadingInfo xmlns:p15="http://schemas.microsoft.com/office/powerpoint/2012/main" timeZoneBias="0">
          <p15:parentCm authorId="1" idx="5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EF69B-BEE1-4ED7-83AE-A593364F76BB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5BAC6-D7E0-4799-A6A7-627483A98E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21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5BAC6-D7E0-4799-A6A7-627483A98E1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453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 of view covered the entire pad </a:t>
            </a:r>
          </a:p>
          <a:p>
            <a:r>
              <a:rPr lang="en-GB" dirty="0"/>
              <a:t>Scale – it was one option over thousands of them. Implications: forces, maybe </a:t>
            </a:r>
            <a:r>
              <a:rPr lang="en-GB" dirty="0" err="1"/>
              <a:t>unrealisitic</a:t>
            </a:r>
            <a:r>
              <a:rPr lang="en-GB" dirty="0"/>
              <a:t> data. Future work: retake data but we had a limitation that we used a huge needle holder as grasper which is very big.</a:t>
            </a:r>
          </a:p>
          <a:p>
            <a:r>
              <a:rPr lang="en-GB" dirty="0"/>
              <a:t>time limitation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5BAC6-D7E0-4799-A6A7-627483A98E19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812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5BAC6-D7E0-4799-A6A7-627483A98E19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528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5BAC6-D7E0-4799-A6A7-627483A98E1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664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35BAC6-D7E0-4799-A6A7-627483A98E1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12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clinician performing same task several </a:t>
            </a:r>
            <a:r>
              <a:rPr lang="en-GB"/>
              <a:t>times </a:t>
            </a:r>
            <a:r>
              <a:rPr lang="en-GB" dirty="0"/>
              <a:t>we have </a:t>
            </a:r>
            <a:r>
              <a:rPr lang="en-GB" dirty="0" err="1"/>
              <a:t>intravariablity</a:t>
            </a:r>
            <a:r>
              <a:rPr lang="en-GB" dirty="0"/>
              <a:t> neglected </a:t>
            </a:r>
            <a:r>
              <a:rPr lang="en-GB" dirty="0" err="1"/>
              <a:t>intervariabblitiy</a:t>
            </a:r>
            <a:r>
              <a:rPr lang="en-GB" dirty="0"/>
              <a:t> </a:t>
            </a:r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5BAC6-D7E0-4799-A6A7-627483A98E19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428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reason we did this is to prevent the cables from interrupting when performing the ty. </a:t>
            </a:r>
            <a:r>
              <a:rPr lang="en-GB"/>
              <a:t>We found </a:t>
            </a:r>
            <a:r>
              <a:rPr lang="en-GB" dirty="0"/>
              <a:t>minimal distance to ensure no cable collision</a:t>
            </a:r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5BAC6-D7E0-4799-A6A7-627483A98E19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707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Standard deviation: 49.3722</a:t>
            </a:r>
          </a:p>
          <a:p>
            <a:r>
              <a:rPr lang="en-GB" dirty="0"/>
              <a:t>Plots show that there is no </a:t>
            </a:r>
            <a:r>
              <a:rPr lang="en-GB" dirty="0" err="1"/>
              <a:t>generalibility</a:t>
            </a:r>
            <a:r>
              <a:rPr lang="en-GB" dirty="0"/>
              <a:t>, we cannot identify when we </a:t>
            </a:r>
            <a:r>
              <a:rPr lang="en-GB"/>
              <a:t>need this an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5BAC6-D7E0-4799-A6A7-627483A98E19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289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</a:t>
            </a:r>
            <a:r>
              <a:rPr lang="en-GB" dirty="0"/>
              <a:t> </a:t>
            </a:r>
            <a:r>
              <a:rPr lang="en-GB"/>
              <a:t>torque unfortunately</a:t>
            </a:r>
          </a:p>
          <a:p>
            <a:r>
              <a:rPr lang="en-GB" dirty="0"/>
              <a:t>No measure of force in the end-tip</a:t>
            </a:r>
            <a:r>
              <a:rPr lang="en-GB"/>
              <a:t> </a:t>
            </a:r>
            <a:endParaRPr lang="en-GB" dirty="0"/>
          </a:p>
          <a:p>
            <a:endParaRPr lang="en-GB" dirty="0"/>
          </a:p>
          <a:p>
            <a:r>
              <a:rPr lang="en-GB" dirty="0"/>
              <a:t>Standard deviation: 49.3722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5BAC6-D7E0-4799-A6A7-627483A98E19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652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Last throw</a:t>
            </a:r>
          </a:p>
          <a:p>
            <a:r>
              <a:rPr lang="en-GB" dirty="0"/>
              <a:t>Note large standard deviation but no suture broke so we can still use the minimum </a:t>
            </a:r>
            <a:r>
              <a:rPr lang="en-GB"/>
              <a:t>force </a:t>
            </a:r>
            <a:r>
              <a:rPr lang="en-GB" dirty="0"/>
              <a:t>among the max forces </a:t>
            </a:r>
            <a:r>
              <a:rPr lang="en-GB"/>
              <a:t>to</a:t>
            </a:r>
            <a:r>
              <a:rPr lang="en-GB" dirty="0"/>
              <a:t> </a:t>
            </a:r>
            <a:r>
              <a:rPr lang="en-GB"/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5BAC6-D7E0-4799-A6A7-627483A98E19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745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5BAC6-D7E0-4799-A6A7-627483A98E19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096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A3BB-C7BA-4D0B-AEC2-FFFC6348E676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42A5B-F039-45EF-B355-91931577F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976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A3BB-C7BA-4D0B-AEC2-FFFC6348E676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42A5B-F039-45EF-B355-91931577F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89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A3BB-C7BA-4D0B-AEC2-FFFC6348E676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42A5B-F039-45EF-B355-91931577F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96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A3BB-C7BA-4D0B-AEC2-FFFC6348E676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42A5B-F039-45EF-B355-91931577F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457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A3BB-C7BA-4D0B-AEC2-FFFC6348E676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42A5B-F039-45EF-B355-91931577F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755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A3BB-C7BA-4D0B-AEC2-FFFC6348E676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42A5B-F039-45EF-B355-91931577F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534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A3BB-C7BA-4D0B-AEC2-FFFC6348E676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42A5B-F039-45EF-B355-91931577F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09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A3BB-C7BA-4D0B-AEC2-FFFC6348E676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42A5B-F039-45EF-B355-91931577F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304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A3BB-C7BA-4D0B-AEC2-FFFC6348E676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42A5B-F039-45EF-B355-91931577F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897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A3BB-C7BA-4D0B-AEC2-FFFC6348E676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42A5B-F039-45EF-B355-91931577F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252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BA3BB-C7BA-4D0B-AEC2-FFFC6348E676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42A5B-F039-45EF-B355-91931577F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141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BA3BB-C7BA-4D0B-AEC2-FFFC6348E676}" type="datetimeFigureOut">
              <a:rPr lang="en-GB" smtClean="0"/>
              <a:t>15/10/2018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42A5B-F039-45EF-B355-91931577F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451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333535F-5CD6-454C-ABF9-2376582D4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70710"/>
            <a:ext cx="9144000" cy="470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GB" sz="2000" b="1" err="1">
                <a:latin typeface="+mj-lt"/>
                <a:ea typeface="+mj-ea"/>
                <a:cs typeface="+mj-cs"/>
              </a:rPr>
              <a:t>MRes</a:t>
            </a:r>
            <a:r>
              <a:rPr lang="en-GB" sz="2000" b="1">
                <a:latin typeface="+mj-lt"/>
                <a:ea typeface="+mj-ea"/>
                <a:cs typeface="+mj-cs"/>
              </a:rPr>
              <a:t>. Medical Robotics and Image-Guided Intervention 2017-2018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C711A8-20D8-4A69-8A69-582A7A9A4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2457"/>
            <a:ext cx="9144000" cy="1956276"/>
          </a:xfrm>
        </p:spPr>
        <p:txBody>
          <a:bodyPr anchor="ctr">
            <a:normAutofit/>
          </a:bodyPr>
          <a:lstStyle/>
          <a:p>
            <a:r>
              <a:rPr lang="en-GB" sz="4400" b="1">
                <a:solidFill>
                  <a:schemeClr val="accent1">
                    <a:lumMod val="50000"/>
                  </a:schemeClr>
                </a:solidFill>
              </a:rPr>
              <a:t>Towards flexible endoscopic suturing:</a:t>
            </a:r>
            <a:br>
              <a:rPr lang="en-GB" sz="4400" b="1">
                <a:solidFill>
                  <a:schemeClr val="accent1">
                    <a:lumMod val="50000"/>
                  </a:schemeClr>
                </a:solidFill>
              </a:rPr>
            </a:br>
            <a:r>
              <a:rPr lang="en-GB" sz="4400" b="1">
                <a:solidFill>
                  <a:schemeClr val="accent1">
                    <a:lumMod val="50000"/>
                  </a:schemeClr>
                </a:solidFill>
              </a:rPr>
              <a:t>prototyping the CYCLOPS system for advanced surgical techniques</a:t>
            </a:r>
            <a:endParaRPr lang="en-GB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4AB0FA4-AEDF-4BEA-8B3B-ECF22EB0658D}"/>
              </a:ext>
            </a:extLst>
          </p:cNvPr>
          <p:cNvSpPr txBox="1">
            <a:spLocks/>
          </p:cNvSpPr>
          <p:nvPr/>
        </p:nvSpPr>
        <p:spPr>
          <a:xfrm>
            <a:off x="1524000" y="3939505"/>
            <a:ext cx="9144000" cy="1528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err="1"/>
              <a:t>Siddharth</a:t>
            </a:r>
            <a:r>
              <a:rPr lang="en-GB"/>
              <a:t> Agarwal</a:t>
            </a:r>
          </a:p>
          <a:p>
            <a:pPr algn="r"/>
            <a:r>
              <a:rPr lang="en-GB" err="1"/>
              <a:t>Hyunggi</a:t>
            </a:r>
            <a:r>
              <a:rPr lang="en-GB"/>
              <a:t> Chang</a:t>
            </a:r>
          </a:p>
          <a:p>
            <a:pPr algn="r"/>
            <a:r>
              <a:rPr lang="en-GB"/>
              <a:t>Laura </a:t>
            </a:r>
            <a:r>
              <a:rPr lang="en-GB" err="1"/>
              <a:t>Ros</a:t>
            </a:r>
            <a:r>
              <a:rPr lang="en-GB"/>
              <a:t> </a:t>
            </a:r>
            <a:r>
              <a:rPr lang="en-GB" err="1"/>
              <a:t>Freixedes</a:t>
            </a:r>
            <a:endParaRPr lang="en-GB"/>
          </a:p>
          <a:p>
            <a:pPr algn="r"/>
            <a:r>
              <a:rPr lang="en-GB"/>
              <a:t>Chara Giannoudi</a:t>
            </a:r>
          </a:p>
          <a:p>
            <a:pPr algn="r"/>
            <a:r>
              <a:rPr lang="en-GB" err="1"/>
              <a:t>Ya</a:t>
            </a:r>
            <a:r>
              <a:rPr lang="en-GB"/>
              <a:t>-Yen Tsai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4000" y="584036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Supervisors: </a:t>
            </a:r>
            <a:r>
              <a:rPr lang="en-GB" b="1" err="1"/>
              <a:t>Dr.</a:t>
            </a:r>
            <a:r>
              <a:rPr lang="en-GB" b="1"/>
              <a:t> George </a:t>
            </a:r>
            <a:r>
              <a:rPr lang="en-GB" b="1" err="1"/>
              <a:t>Mylonas</a:t>
            </a:r>
            <a:r>
              <a:rPr lang="en-GB" b="1"/>
              <a:t>, Alexandros </a:t>
            </a:r>
            <a:r>
              <a:rPr lang="en-GB" b="1" err="1"/>
              <a:t>Kogkas</a:t>
            </a:r>
            <a:r>
              <a:rPr lang="en-GB" b="1"/>
              <a:t>, Fernando Avila, </a:t>
            </a:r>
            <a:r>
              <a:rPr lang="en-GB" b="1" err="1"/>
              <a:t>Joric</a:t>
            </a:r>
            <a:r>
              <a:rPr lang="en-GB" b="1"/>
              <a:t> Oude Vrielink</a:t>
            </a:r>
          </a:p>
        </p:txBody>
      </p:sp>
    </p:spTree>
    <p:extLst>
      <p:ext uri="{BB962C8B-B14F-4D97-AF65-F5344CB8AC3E}">
        <p14:creationId xmlns:p14="http://schemas.microsoft.com/office/powerpoint/2010/main" val="891064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Methodology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1984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90688"/>
            <a:ext cx="6918961" cy="465786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u="sng" dirty="0"/>
              <a:t>3 separate tests: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Suturing Test: Make 1 simple interrupted suture</a:t>
            </a:r>
          </a:p>
          <a:p>
            <a:pPr lvl="1"/>
            <a:r>
              <a:rPr lang="en-GB" sz="2000" dirty="0"/>
              <a:t>Position data of both hands</a:t>
            </a:r>
          </a:p>
          <a:p>
            <a:pPr lvl="1"/>
            <a:r>
              <a:rPr lang="en-GB" sz="2000" dirty="0"/>
              <a:t>Left hand force data (knot-tying)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Suture Quality Test: Using left hand only, applying force to the knot to validate the suture quality</a:t>
            </a:r>
          </a:p>
          <a:p>
            <a:pPr lvl="1"/>
            <a:r>
              <a:rPr lang="en-GB" sz="2000" dirty="0"/>
              <a:t>Left hand force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Force Test: Using right hand only, measuring force during needle insertion phase. Loadcell is placed underneath the suture pad.</a:t>
            </a:r>
          </a:p>
          <a:p>
            <a:pPr lvl="1"/>
            <a:r>
              <a:rPr lang="en-GB" sz="2000" dirty="0"/>
              <a:t>Right hand force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4" t="5322" r="611" b="20178"/>
          <a:stretch/>
        </p:blipFill>
        <p:spPr>
          <a:xfrm>
            <a:off x="7223761" y="2230006"/>
            <a:ext cx="4130040" cy="37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96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solidFill>
                  <a:schemeClr val="accent1">
                    <a:lumMod val="50000"/>
                  </a:schemeClr>
                </a:solidFill>
              </a:rPr>
              <a:t>Data Collection</a:t>
            </a:r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11" y="1429430"/>
            <a:ext cx="3522786" cy="4697049"/>
          </a:xfrm>
        </p:spPr>
      </p:pic>
      <p:pic>
        <p:nvPicPr>
          <p:cNvPr id="19" name="Content Placeholder 18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08" y="1431902"/>
            <a:ext cx="6256244" cy="469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31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Data Collection Rig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07572" y="1690688"/>
            <a:ext cx="5388428" cy="4486274"/>
          </a:xfrm>
        </p:spPr>
        <p:txBody>
          <a:bodyPr anchor="ctr">
            <a:normAutofit fontScale="92500"/>
          </a:bodyPr>
          <a:lstStyle/>
          <a:p>
            <a:r>
              <a:rPr lang="en-GB"/>
              <a:t>Workspace</a:t>
            </a:r>
            <a:r>
              <a:rPr lang="en-GB" dirty="0"/>
              <a:t> frame &amp; </a:t>
            </a:r>
            <a:r>
              <a:rPr lang="en-GB"/>
              <a:t>opaque screen</a:t>
            </a:r>
            <a:endParaRPr lang="en-GB" dirty="0"/>
          </a:p>
          <a:p>
            <a:r>
              <a:rPr lang="en-GB" dirty="0"/>
              <a:t>Webcam &amp; Monitor</a:t>
            </a:r>
          </a:p>
          <a:p>
            <a:r>
              <a:rPr lang="en-GB" dirty="0"/>
              <a:t>Hand-held right-hand needle driver </a:t>
            </a:r>
          </a:p>
          <a:p>
            <a:r>
              <a:rPr lang="en-GB" dirty="0"/>
              <a:t>Left-hand grasper with a loadcell</a:t>
            </a:r>
          </a:p>
          <a:p>
            <a:r>
              <a:rPr lang="en-GB" dirty="0"/>
              <a:t>4 </a:t>
            </a:r>
            <a:r>
              <a:rPr lang="en-GB" dirty="0" err="1"/>
              <a:t>Optitrack</a:t>
            </a:r>
            <a:r>
              <a:rPr lang="en-GB" dirty="0"/>
              <a:t> Prime IR cameras</a:t>
            </a:r>
          </a:p>
          <a:p>
            <a:r>
              <a:rPr lang="en-GB" dirty="0"/>
              <a:t>Optical markers  </a:t>
            </a:r>
          </a:p>
          <a:p>
            <a:r>
              <a:rPr lang="en-GB" dirty="0"/>
              <a:t>An Arduino controller</a:t>
            </a:r>
          </a:p>
          <a:p>
            <a:r>
              <a:rPr lang="en-GB" dirty="0"/>
              <a:t>An actuator module</a:t>
            </a:r>
          </a:p>
          <a:p>
            <a:r>
              <a:rPr lang="en-GB" dirty="0"/>
              <a:t>Suturing pad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28" y="1690688"/>
            <a:ext cx="5257800" cy="4458048"/>
          </a:xfrm>
        </p:spPr>
      </p:pic>
    </p:spTree>
    <p:extLst>
      <p:ext uri="{BB962C8B-B14F-4D97-AF65-F5344CB8AC3E}">
        <p14:creationId xmlns:p14="http://schemas.microsoft.com/office/powerpoint/2010/main" val="4146262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Left-hand Tool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5851" y="2113711"/>
            <a:ext cx="5357949" cy="377516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000" u="sng" dirty="0"/>
              <a:t>Endoscopic grasper</a:t>
            </a:r>
          </a:p>
          <a:p>
            <a:r>
              <a:rPr lang="en-GB" sz="2000" dirty="0"/>
              <a:t>3 optical markers to track position</a:t>
            </a:r>
          </a:p>
          <a:p>
            <a:r>
              <a:rPr lang="en-GB" sz="2000" dirty="0"/>
              <a:t>6 </a:t>
            </a:r>
            <a:r>
              <a:rPr lang="en-GB" sz="2000" dirty="0" err="1"/>
              <a:t>DoF</a:t>
            </a:r>
            <a:r>
              <a:rPr lang="en-GB" sz="2000" dirty="0"/>
              <a:t> loadcell to track force data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671" y="1825625"/>
            <a:ext cx="3264657" cy="4351338"/>
          </a:xfrm>
        </p:spPr>
      </p:pic>
    </p:spTree>
    <p:extLst>
      <p:ext uri="{BB962C8B-B14F-4D97-AF65-F5344CB8AC3E}">
        <p14:creationId xmlns:p14="http://schemas.microsoft.com/office/powerpoint/2010/main" val="2566189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Actuation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4617803"/>
            <a:ext cx="7009088" cy="1768483"/>
          </a:xfrm>
        </p:spPr>
        <p:txBody>
          <a:bodyPr anchor="ctr">
            <a:normAutofit/>
          </a:bodyPr>
          <a:lstStyle/>
          <a:p>
            <a:pPr marL="0" indent="0" algn="ctr">
              <a:buNone/>
              <a:defRPr/>
            </a:pPr>
            <a:r>
              <a:rPr lang="en-GB" sz="2400" u="sng" dirty="0">
                <a:solidFill>
                  <a:prstClr val="black"/>
                </a:solidFill>
              </a:rPr>
              <a:t>Actuator:</a:t>
            </a:r>
          </a:p>
          <a:p>
            <a:pPr>
              <a:defRPr/>
            </a:pPr>
            <a:r>
              <a:rPr lang="en-GB" sz="2400" dirty="0">
                <a:solidFill>
                  <a:prstClr val="black"/>
                </a:solidFill>
              </a:rPr>
              <a:t>Motor control of the left-hand tool</a:t>
            </a:r>
          </a:p>
          <a:p>
            <a:pPr>
              <a:defRPr/>
            </a:pPr>
            <a:r>
              <a:rPr lang="en-GB" sz="2400" dirty="0">
                <a:solidFill>
                  <a:prstClr val="black"/>
                </a:solidFill>
              </a:rPr>
              <a:t>Switches at the ends to register gripper states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98628" y="408500"/>
            <a:ext cx="3088232" cy="5330373"/>
          </a:xfrm>
        </p:spPr>
      </p:pic>
      <p:pic>
        <p:nvPicPr>
          <p:cNvPr id="6" name="ezgif.com-video-to-gif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47288" y="1529570"/>
            <a:ext cx="2747476" cy="499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5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Actuation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65178" y="2325548"/>
            <a:ext cx="2442754" cy="3059884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Components:</a:t>
            </a:r>
          </a:p>
          <a:p>
            <a:r>
              <a:rPr lang="en-GB" dirty="0"/>
              <a:t>Actuator</a:t>
            </a:r>
          </a:p>
          <a:p>
            <a:r>
              <a:rPr lang="en-GB" dirty="0"/>
              <a:t>Breadboard</a:t>
            </a:r>
          </a:p>
          <a:p>
            <a:r>
              <a:rPr lang="en-GB" dirty="0"/>
              <a:t>Arduino UNO</a:t>
            </a:r>
          </a:p>
          <a:p>
            <a:r>
              <a:rPr lang="en-GB" dirty="0"/>
              <a:t>Motor driver</a:t>
            </a:r>
          </a:p>
          <a:p>
            <a:r>
              <a:rPr lang="en-GB" dirty="0"/>
              <a:t>Power supply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Content Placeholder 8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077891" cy="432960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FFE307-E28A-4303-9017-C919CEF1A050}"/>
              </a:ext>
            </a:extLst>
          </p:cNvPr>
          <p:cNvSpPr/>
          <p:nvPr/>
        </p:nvSpPr>
        <p:spPr>
          <a:xfrm>
            <a:off x="6329680" y="5645005"/>
            <a:ext cx="1463040" cy="4667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Motor Driver</a:t>
            </a:r>
          </a:p>
        </p:txBody>
      </p:sp>
    </p:spTree>
    <p:extLst>
      <p:ext uri="{BB962C8B-B14F-4D97-AF65-F5344CB8AC3E}">
        <p14:creationId xmlns:p14="http://schemas.microsoft.com/office/powerpoint/2010/main" val="3763267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Right-hand Tool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000" u="sng" dirty="0"/>
              <a:t>Handheld needle driver</a:t>
            </a:r>
          </a:p>
          <a:p>
            <a:r>
              <a:rPr lang="en-GB" sz="2000" dirty="0"/>
              <a:t>3 optical markers to track position data</a:t>
            </a:r>
          </a:p>
          <a:p>
            <a:r>
              <a:rPr lang="en-GB" sz="2000" dirty="0"/>
              <a:t>Switch to track gripper state </a:t>
            </a:r>
          </a:p>
          <a:p>
            <a:r>
              <a:rPr lang="en-GB" sz="2000" dirty="0"/>
              <a:t>Spray painted black to eliminate interference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21" y="1825625"/>
            <a:ext cx="3261757" cy="4351338"/>
          </a:xfrm>
        </p:spPr>
      </p:pic>
    </p:spTree>
    <p:extLst>
      <p:ext uri="{BB962C8B-B14F-4D97-AF65-F5344CB8AC3E}">
        <p14:creationId xmlns:p14="http://schemas.microsoft.com/office/powerpoint/2010/main" val="722148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Camera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33720" cy="4351338"/>
          </a:xfrm>
        </p:spPr>
        <p:txBody>
          <a:bodyPr anchor="ctr">
            <a:normAutofit/>
          </a:bodyPr>
          <a:lstStyle/>
          <a:p>
            <a:r>
              <a:rPr lang="en-GB" sz="2400" dirty="0"/>
              <a:t>2 cameras on the frame</a:t>
            </a:r>
          </a:p>
          <a:p>
            <a:r>
              <a:rPr lang="en-GB" sz="2400" dirty="0"/>
              <a:t>2 cameras on tripods outside the frame</a:t>
            </a:r>
          </a:p>
          <a:p>
            <a:r>
              <a:rPr lang="en-GB" sz="2400" dirty="0"/>
              <a:t>Focus match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3742A9-B257-4D43-BE1F-1B155A3B66BB}"/>
              </a:ext>
            </a:extLst>
          </p:cNvPr>
          <p:cNvGrpSpPr/>
          <p:nvPr/>
        </p:nvGrpSpPr>
        <p:grpSpPr>
          <a:xfrm>
            <a:off x="1658674" y="2946935"/>
            <a:ext cx="3540651" cy="2108717"/>
            <a:chOff x="3205383" y="1710797"/>
            <a:chExt cx="6079268" cy="363564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700695-3240-46DE-BA24-9315421CE364}"/>
                </a:ext>
              </a:extLst>
            </p:cNvPr>
            <p:cNvSpPr/>
            <p:nvPr/>
          </p:nvSpPr>
          <p:spPr>
            <a:xfrm>
              <a:off x="4182835" y="2404818"/>
              <a:ext cx="4056096" cy="2568397"/>
            </a:xfrm>
            <a:prstGeom prst="rect">
              <a:avLst/>
            </a:prstGeom>
            <a:ln w="476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82F0B27-CF10-47BF-B9FD-EAE23418B52A}"/>
                </a:ext>
              </a:extLst>
            </p:cNvPr>
            <p:cNvGrpSpPr/>
            <p:nvPr/>
          </p:nvGrpSpPr>
          <p:grpSpPr>
            <a:xfrm rot="1254006">
              <a:off x="3205383" y="3795977"/>
              <a:ext cx="3129839" cy="410547"/>
              <a:chOff x="3840128" y="3374570"/>
              <a:chExt cx="3129839" cy="410547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4C690B0-C21A-496E-AB4E-7FA004C4C63E}"/>
                  </a:ext>
                </a:extLst>
              </p:cNvPr>
              <p:cNvSpPr/>
              <p:nvPr/>
            </p:nvSpPr>
            <p:spPr>
              <a:xfrm rot="16200000">
                <a:off x="3785699" y="3428999"/>
                <a:ext cx="410547" cy="301689"/>
              </a:xfrm>
              <a:prstGeom prst="rect">
                <a:avLst/>
              </a:prstGeom>
              <a:ln w="476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CC767DE-3AFD-4C2A-8137-A93971A47ADE}"/>
                  </a:ext>
                </a:extLst>
              </p:cNvPr>
              <p:cNvCxnSpPr>
                <a:cxnSpLocks/>
                <a:stCxn id="43" idx="2"/>
              </p:cNvCxnSpPr>
              <p:nvPr/>
            </p:nvCxnSpPr>
            <p:spPr>
              <a:xfrm>
                <a:off x="4141817" y="3579843"/>
                <a:ext cx="28281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929A2B7-B8C3-403F-9189-DA0084C4B7C3}"/>
                </a:ext>
              </a:extLst>
            </p:cNvPr>
            <p:cNvGrpSpPr/>
            <p:nvPr/>
          </p:nvGrpSpPr>
          <p:grpSpPr>
            <a:xfrm rot="18357542" flipH="1">
              <a:off x="5565003" y="3079764"/>
              <a:ext cx="3129839" cy="410547"/>
              <a:chOff x="3840128" y="3374570"/>
              <a:chExt cx="3129839" cy="41054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850DCCE-61C4-4388-921B-0F69593BCF5A}"/>
                  </a:ext>
                </a:extLst>
              </p:cNvPr>
              <p:cNvSpPr/>
              <p:nvPr/>
            </p:nvSpPr>
            <p:spPr>
              <a:xfrm rot="16200000">
                <a:off x="3785699" y="3428999"/>
                <a:ext cx="410547" cy="301689"/>
              </a:xfrm>
              <a:prstGeom prst="rect">
                <a:avLst/>
              </a:prstGeom>
              <a:ln w="476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FDF4315-478C-4786-BEAB-3B1CC38A6D49}"/>
                  </a:ext>
                </a:extLst>
              </p:cNvPr>
              <p:cNvCxnSpPr>
                <a:cxnSpLocks/>
                <a:stCxn id="41" idx="2"/>
              </p:cNvCxnSpPr>
              <p:nvPr/>
            </p:nvCxnSpPr>
            <p:spPr>
              <a:xfrm>
                <a:off x="4141817" y="3579843"/>
                <a:ext cx="28281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6917A0A-1D63-42C7-9A17-8E7AE40EF215}"/>
                </a:ext>
              </a:extLst>
            </p:cNvPr>
            <p:cNvGrpSpPr/>
            <p:nvPr/>
          </p:nvGrpSpPr>
          <p:grpSpPr>
            <a:xfrm rot="3242458">
              <a:off x="3723290" y="3070443"/>
              <a:ext cx="3129839" cy="410547"/>
              <a:chOff x="3840128" y="3374570"/>
              <a:chExt cx="3129839" cy="41054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BB5EB55-D278-439E-8A95-628FD6DF7844}"/>
                  </a:ext>
                </a:extLst>
              </p:cNvPr>
              <p:cNvSpPr/>
              <p:nvPr/>
            </p:nvSpPr>
            <p:spPr>
              <a:xfrm rot="16200000">
                <a:off x="3785699" y="3428999"/>
                <a:ext cx="410547" cy="301689"/>
              </a:xfrm>
              <a:prstGeom prst="rect">
                <a:avLst/>
              </a:prstGeom>
              <a:ln w="476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8F269AE-8BE4-4EA9-B7EA-A37B2287D0E9}"/>
                  </a:ext>
                </a:extLst>
              </p:cNvPr>
              <p:cNvCxnSpPr>
                <a:cxnSpLocks/>
                <a:stCxn id="39" idx="2"/>
              </p:cNvCxnSpPr>
              <p:nvPr/>
            </p:nvCxnSpPr>
            <p:spPr>
              <a:xfrm>
                <a:off x="4141817" y="3579843"/>
                <a:ext cx="28281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5F91F9D-1866-476F-9913-8C48F88F33C5}"/>
                </a:ext>
              </a:extLst>
            </p:cNvPr>
            <p:cNvGrpSpPr/>
            <p:nvPr/>
          </p:nvGrpSpPr>
          <p:grpSpPr>
            <a:xfrm rot="20345994" flipH="1">
              <a:off x="6091645" y="3789755"/>
              <a:ext cx="3129839" cy="410547"/>
              <a:chOff x="3840128" y="3374570"/>
              <a:chExt cx="3129839" cy="410547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CDDE66E-B929-4E84-8A82-C68D6589EE6C}"/>
                  </a:ext>
                </a:extLst>
              </p:cNvPr>
              <p:cNvSpPr/>
              <p:nvPr/>
            </p:nvSpPr>
            <p:spPr>
              <a:xfrm rot="16200000">
                <a:off x="3785699" y="3428999"/>
                <a:ext cx="410547" cy="301689"/>
              </a:xfrm>
              <a:prstGeom prst="rect">
                <a:avLst/>
              </a:prstGeom>
              <a:ln w="476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149C9C5-8EBD-4EFE-A283-492170C7798A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>
                <a:off x="4141817" y="3579843"/>
                <a:ext cx="28281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8BDBA9-6B2A-4CD3-AD36-AABD1798A8C7}"/>
                </a:ext>
              </a:extLst>
            </p:cNvPr>
            <p:cNvSpPr/>
            <p:nvPr/>
          </p:nvSpPr>
          <p:spPr>
            <a:xfrm>
              <a:off x="3369884" y="3726820"/>
              <a:ext cx="92946" cy="161962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8ECA1D1-1A2A-4267-99D9-132071751397}"/>
                </a:ext>
              </a:extLst>
            </p:cNvPr>
            <p:cNvSpPr/>
            <p:nvPr/>
          </p:nvSpPr>
          <p:spPr>
            <a:xfrm rot="555040">
              <a:off x="3229952" y="3736897"/>
              <a:ext cx="110434" cy="1479662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7B25C63D-2A33-4CCA-AC91-EAAEB5C87183}"/>
                </a:ext>
              </a:extLst>
            </p:cNvPr>
            <p:cNvSpPr/>
            <p:nvPr/>
          </p:nvSpPr>
          <p:spPr>
            <a:xfrm rot="20893695">
              <a:off x="3527608" y="3740446"/>
              <a:ext cx="110434" cy="1479662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FA1E11E-2938-4264-975A-EB2F7949D02C}"/>
                </a:ext>
              </a:extLst>
            </p:cNvPr>
            <p:cNvSpPr/>
            <p:nvPr/>
          </p:nvSpPr>
          <p:spPr>
            <a:xfrm>
              <a:off x="9016493" y="3726820"/>
              <a:ext cx="92946" cy="1619620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B1AC2F9-AF13-409C-A726-958272D9290A}"/>
                </a:ext>
              </a:extLst>
            </p:cNvPr>
            <p:cNvSpPr/>
            <p:nvPr/>
          </p:nvSpPr>
          <p:spPr>
            <a:xfrm rot="555040">
              <a:off x="8876561" y="3736897"/>
              <a:ext cx="110434" cy="1479662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A51C1236-2A0F-4B61-ACF6-61296348EFFA}"/>
                </a:ext>
              </a:extLst>
            </p:cNvPr>
            <p:cNvSpPr/>
            <p:nvPr/>
          </p:nvSpPr>
          <p:spPr>
            <a:xfrm rot="20893695">
              <a:off x="9174217" y="3740446"/>
              <a:ext cx="110434" cy="1479662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90056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Camera Calibration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"/>
          <a:stretch/>
        </p:blipFill>
        <p:spPr>
          <a:xfrm>
            <a:off x="330201" y="2127568"/>
            <a:ext cx="7520246" cy="3931262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988174" y="3647579"/>
            <a:ext cx="4203825" cy="2506030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en-GB" sz="1800" dirty="0"/>
              <a:t>Cameras</a:t>
            </a:r>
            <a:r>
              <a:rPr lang="en-GB" sz="1800"/>
              <a:t> </a:t>
            </a:r>
            <a:r>
              <a:rPr lang="en-GB" sz="1800" dirty="0"/>
              <a:t>set to have clear focus and good IR exposure prior to calibration</a:t>
            </a:r>
          </a:p>
          <a:p>
            <a:pPr marL="285750" indent="-285750"/>
            <a:r>
              <a:rPr lang="en-GB" sz="1800"/>
              <a:t>Calibrate </a:t>
            </a:r>
            <a:r>
              <a:rPr lang="en-GB" sz="1800" dirty="0"/>
              <a:t>the cameras by registering </a:t>
            </a:r>
            <a:r>
              <a:rPr lang="en-GB" sz="1800"/>
              <a:t>wand movement.</a:t>
            </a:r>
            <a:r>
              <a:rPr lang="en-GB" sz="1800" dirty="0"/>
              <a:t> </a:t>
            </a:r>
            <a:r>
              <a:rPr lang="en-GB" sz="1800"/>
              <a:t>This </a:t>
            </a:r>
            <a:r>
              <a:rPr lang="en-GB" sz="1800" dirty="0"/>
              <a:t>establishes 3D capture volume.</a:t>
            </a:r>
            <a:r>
              <a:rPr lang="en-GB" sz="1800"/>
              <a:t> </a:t>
            </a:r>
            <a:endParaRPr lang="en-GB" sz="1800" dirty="0"/>
          </a:p>
          <a:p>
            <a:pPr marL="285750" indent="-285750"/>
            <a:r>
              <a:rPr lang="en-GB" sz="1800"/>
              <a:t>Accepted </a:t>
            </a:r>
            <a:r>
              <a:rPr lang="en-GB" sz="1800" dirty="0"/>
              <a:t>calibration result: Excellent/ Exceptional (mean error &lt;0.100mm</a:t>
            </a:r>
            <a:r>
              <a:rPr lang="en-GB" sz="1800"/>
              <a:t>). </a:t>
            </a:r>
            <a:r>
              <a:rPr lang="en-GB" sz="1800" dirty="0"/>
              <a:t>Any</a:t>
            </a:r>
            <a:r>
              <a:rPr lang="en-GB" sz="1800"/>
              <a:t> </a:t>
            </a:r>
            <a:r>
              <a:rPr lang="en-GB" sz="1800" dirty="0"/>
              <a:t>other calibration qualities (i.e. poor, fair, good, great) are rejected.</a:t>
            </a:r>
          </a:p>
          <a:p>
            <a:endParaRPr lang="en-GB" dirty="0"/>
          </a:p>
        </p:txBody>
      </p:sp>
      <p:pic>
        <p:nvPicPr>
          <p:cNvPr id="4" name="ezgif.com-video-to-gif (1)">
            <a:hlinkClick r:id="" action="ppaction://media"/>
            <a:extLst>
              <a:ext uri="{FF2B5EF4-FFF2-40B4-BE49-F238E27FC236}">
                <a16:creationId xmlns:a16="http://schemas.microsoft.com/office/drawing/2014/main" id="{84BB712D-9F73-4960-9274-98DA3E6509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98185" y="352608"/>
            <a:ext cx="3563614" cy="304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9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Overview &amp; Motivation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9923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Optical Markers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7394" y="1825625"/>
            <a:ext cx="6833325" cy="4351338"/>
          </a:xfrm>
        </p:spPr>
        <p:txBody>
          <a:bodyPr anchor="ctr">
            <a:normAutofit/>
          </a:bodyPr>
          <a:lstStyle/>
          <a:p>
            <a:r>
              <a:rPr lang="en-GB" sz="2000" dirty="0"/>
              <a:t>Designed and 3D printed a flat optical marker base</a:t>
            </a:r>
          </a:p>
          <a:p>
            <a:r>
              <a:rPr lang="en-GB" sz="2000" dirty="0"/>
              <a:t>3 optical markers</a:t>
            </a:r>
          </a:p>
          <a:p>
            <a:r>
              <a:rPr lang="en-GB" sz="2000" dirty="0"/>
              <a:t>Large distance between markers - Allows</a:t>
            </a:r>
            <a:r>
              <a:rPr lang="en-GB" sz="1800" dirty="0"/>
              <a:t> </a:t>
            </a:r>
            <a:r>
              <a:rPr lang="en-GB" sz="2000" dirty="0"/>
              <a:t>rotation</a:t>
            </a:r>
            <a:r>
              <a:rPr lang="en-GB" sz="1800" dirty="0"/>
              <a:t> </a:t>
            </a:r>
            <a:r>
              <a:rPr lang="en-GB" sz="2000" dirty="0"/>
              <a:t>registration</a:t>
            </a:r>
            <a:r>
              <a:rPr lang="en-GB" sz="1800" dirty="0"/>
              <a:t>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r="2312" b="14197"/>
          <a:stretch/>
        </p:blipFill>
        <p:spPr>
          <a:xfrm>
            <a:off x="1515290" y="1927269"/>
            <a:ext cx="3396343" cy="414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26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Tool calibration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747707" y="1603384"/>
            <a:ext cx="7444293" cy="2235836"/>
          </a:xfrm>
        </p:spPr>
        <p:txBody>
          <a:bodyPr anchor="ctr">
            <a:normAutofit/>
          </a:bodyPr>
          <a:lstStyle/>
          <a:p>
            <a:r>
              <a:rPr lang="en-GB" sz="1800" dirty="0"/>
              <a:t>Global coordinate established using the ground L-frame.</a:t>
            </a:r>
          </a:p>
          <a:p>
            <a:r>
              <a:rPr lang="en-GB" sz="1800" dirty="0"/>
              <a:t>Assign a rigid body </a:t>
            </a:r>
            <a:r>
              <a:rPr lang="en-GB" sz="1800"/>
              <a:t>on the marker positions</a:t>
            </a:r>
            <a:endParaRPr lang="en-GB" sz="1800" dirty="0"/>
          </a:p>
          <a:p>
            <a:r>
              <a:rPr lang="en-GB" sz="1800" dirty="0"/>
              <a:t>Align the </a:t>
            </a:r>
            <a:r>
              <a:rPr lang="en-GB" sz="1800"/>
              <a:t>rigid body </a:t>
            </a:r>
            <a:r>
              <a:rPr lang="en-GB" sz="1800" dirty="0"/>
              <a:t>to one axis of global coordinate by aligning surfaces. </a:t>
            </a:r>
          </a:p>
          <a:p>
            <a:r>
              <a:rPr lang="en-GB" sz="1800" dirty="0"/>
              <a:t>Compute rotation required for a correct local coordinate.</a:t>
            </a:r>
          </a:p>
          <a:p>
            <a:r>
              <a:rPr lang="en-GB" sz="1800" dirty="0"/>
              <a:t>Translate the rigid body to the tool-tip</a:t>
            </a:r>
          </a:p>
          <a:p>
            <a:r>
              <a:rPr lang="en-GB" sz="1800" dirty="0"/>
              <a:t>Check position  and rotation registration is continuous</a:t>
            </a:r>
          </a:p>
        </p:txBody>
      </p:sp>
      <p:pic>
        <p:nvPicPr>
          <p:cNvPr id="3" name="Imagen 2" descr="Imagen que contiene interior, mesa, persona&#10;&#10;Descripción generada con confianza muy alta">
            <a:extLst>
              <a:ext uri="{FF2B5EF4-FFF2-40B4-BE49-F238E27FC236}">
                <a16:creationId xmlns:a16="http://schemas.microsoft.com/office/drawing/2014/main" id="{9DE4B1F4-F5AE-4E50-AE9B-5810C9B718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08" b="7526"/>
          <a:stretch/>
        </p:blipFill>
        <p:spPr>
          <a:xfrm>
            <a:off x="1310638" y="1394474"/>
            <a:ext cx="2842711" cy="2653656"/>
          </a:xfrm>
          <a:prstGeom prst="rect">
            <a:avLst/>
          </a:prstGeom>
        </p:spPr>
      </p:pic>
      <p:pic>
        <p:nvPicPr>
          <p:cNvPr id="11" name="ezgif.com-video-to-gif">
            <a:hlinkClick r:id="" action="ppaction://media"/>
            <a:extLst>
              <a:ext uri="{FF2B5EF4-FFF2-40B4-BE49-F238E27FC236}">
                <a16:creationId xmlns:a16="http://schemas.microsoft.com/office/drawing/2014/main" id="{FE7561C0-2E3E-4619-A590-F9169AD1FE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0638" y="3991141"/>
            <a:ext cx="5307311" cy="265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6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External validation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3372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u="sng" dirty="0"/>
              <a:t>External validation for position</a:t>
            </a:r>
          </a:p>
          <a:p>
            <a:r>
              <a:rPr lang="en-GB" sz="2400"/>
              <a:t>Manufacturer calibration</a:t>
            </a:r>
          </a:p>
          <a:p>
            <a:r>
              <a:rPr lang="en-GB" sz="2400" dirty="0"/>
              <a:t>Known dimensions on the global frame</a:t>
            </a:r>
          </a:p>
          <a:p>
            <a:r>
              <a:rPr lang="en-GB" sz="2400" dirty="0"/>
              <a:t>Compared with optical markers position</a:t>
            </a:r>
          </a:p>
          <a:p>
            <a:pPr marL="0" indent="0">
              <a:buNone/>
            </a:pPr>
            <a:r>
              <a:rPr lang="en-GB" dirty="0"/>
              <a:t>Results: </a:t>
            </a:r>
          </a:p>
          <a:p>
            <a:pPr marL="457200" lvl="1" indent="0">
              <a:buNone/>
            </a:pPr>
            <a:r>
              <a:rPr lang="en-GB" dirty="0"/>
              <a:t>x error: 0.00117m</a:t>
            </a:r>
          </a:p>
          <a:p>
            <a:pPr marL="457200" lvl="1" indent="0">
              <a:buNone/>
            </a:pPr>
            <a:r>
              <a:rPr lang="en-GB" dirty="0"/>
              <a:t>z error: 0.000525m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3386376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External validation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u="sng" dirty="0"/>
              <a:t>External validation for force</a:t>
            </a:r>
          </a:p>
          <a:p>
            <a:r>
              <a:rPr lang="en-GB" dirty="0"/>
              <a:t>Manufacturer calibration</a:t>
            </a:r>
          </a:p>
          <a:p>
            <a:r>
              <a:rPr lang="en-GB" dirty="0"/>
              <a:t>Measure the weight on scales</a:t>
            </a:r>
          </a:p>
          <a:p>
            <a:r>
              <a:rPr lang="en-GB" dirty="0"/>
              <a:t>Measure force exerted on tool by gravity</a:t>
            </a:r>
          </a:p>
          <a:p>
            <a:pPr marL="0" indent="0">
              <a:buNone/>
            </a:pPr>
            <a:r>
              <a:rPr lang="en-GB" dirty="0"/>
              <a:t>Results:</a:t>
            </a:r>
          </a:p>
          <a:p>
            <a:pPr marL="457200" lvl="1" indent="0">
              <a:buNone/>
            </a:pPr>
            <a:r>
              <a:rPr lang="en-GB" dirty="0"/>
              <a:t>error 0.006 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4237385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Data </a:t>
            </a:r>
            <a:r>
              <a:rPr lang="en-GB">
                <a:solidFill>
                  <a:schemeClr val="accent1">
                    <a:lumMod val="50000"/>
                  </a:schemeClr>
                </a:solidFill>
              </a:rPr>
              <a:t>&amp; Optimisation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8176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Data collected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298" y="2177366"/>
            <a:ext cx="9554029" cy="4351338"/>
          </a:xfrm>
        </p:spPr>
        <p:txBody>
          <a:bodyPr>
            <a:normAutofit/>
          </a:bodyPr>
          <a:lstStyle/>
          <a:p>
            <a:r>
              <a:rPr lang="en-GB" dirty="0"/>
              <a:t>1 clinician</a:t>
            </a:r>
          </a:p>
          <a:p>
            <a:r>
              <a:rPr lang="en-GB" dirty="0"/>
              <a:t>10 datasets of 1 simple interrupted suture</a:t>
            </a:r>
          </a:p>
          <a:p>
            <a:r>
              <a:rPr lang="en-GB" dirty="0"/>
              <a:t>2 excluded because of </a:t>
            </a:r>
            <a:r>
              <a:rPr lang="en-GB" dirty="0" err="1"/>
              <a:t>misregistration</a:t>
            </a:r>
            <a:endParaRPr lang="en-GB" dirty="0"/>
          </a:p>
          <a:p>
            <a:r>
              <a:rPr lang="en-GB" dirty="0"/>
              <a:t>Datasets contain end-tip tool position, orientation, force information and gripper state.</a:t>
            </a:r>
          </a:p>
          <a:p>
            <a:r>
              <a:rPr lang="en-GB" dirty="0"/>
              <a:t>All sutures were high quality (no breaking when a force up to 10N was applied).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152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Data processing (I)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634A58-89B1-441F-9ACA-89E9FF9D299D}"/>
              </a:ext>
            </a:extLst>
          </p:cNvPr>
          <p:cNvSpPr txBox="1">
            <a:spLocks/>
          </p:cNvSpPr>
          <p:nvPr/>
        </p:nvSpPr>
        <p:spPr>
          <a:xfrm>
            <a:off x="614305" y="1431529"/>
            <a:ext cx="98526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Task space:</a:t>
            </a:r>
            <a:endParaRPr lang="en-GB" sz="2400" dirty="0"/>
          </a:p>
          <a:p>
            <a:pPr marL="514350" indent="-514350">
              <a:buAutoNum type="arabicParenR"/>
            </a:pPr>
            <a:r>
              <a:rPr lang="en-GB" sz="2000" dirty="0"/>
              <a:t>Removal of outliers by defining task space boundaries</a:t>
            </a:r>
          </a:p>
          <a:p>
            <a:pPr marL="514350" indent="-514350">
              <a:buAutoNum type="arabicParenR"/>
            </a:pPr>
            <a:r>
              <a:rPr lang="en-GB" sz="2000" dirty="0"/>
              <a:t>Scaling down by 4 to fit task space to scaffold dimensions</a:t>
            </a:r>
          </a:p>
          <a:p>
            <a:pPr marL="514350" indent="-514350">
              <a:buAutoNum type="arabicParenR"/>
            </a:pPr>
            <a:endParaRPr lang="en-GB" sz="1400" dirty="0"/>
          </a:p>
          <a:p>
            <a:pPr marL="514350" indent="-514350">
              <a:buAutoNum type="arabicParenR"/>
            </a:pPr>
            <a:endParaRPr lang="en-GB" sz="1400" dirty="0"/>
          </a:p>
          <a:p>
            <a:endParaRPr lang="en-GB" sz="1400" dirty="0"/>
          </a:p>
        </p:txBody>
      </p:sp>
      <p:pic>
        <p:nvPicPr>
          <p:cNvPr id="9" name="Marcador de contenido 11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52D64606-F9C4-4095-822F-CD61E9CF6A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68" b="5096"/>
          <a:stretch/>
        </p:blipFill>
        <p:spPr>
          <a:xfrm>
            <a:off x="6809460" y="3002262"/>
            <a:ext cx="4897144" cy="3855739"/>
          </a:xfrm>
          <a:prstGeom prst="rect">
            <a:avLst/>
          </a:prstGeom>
        </p:spPr>
      </p:pic>
      <p:pic>
        <p:nvPicPr>
          <p:cNvPr id="10" name="Marcador de contenido 6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473D01D0-16A5-412B-9BD5-5CB8048B1D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3" t="6343" r="6088" b="85332"/>
          <a:stretch/>
        </p:blipFill>
        <p:spPr>
          <a:xfrm>
            <a:off x="10604313" y="3148978"/>
            <a:ext cx="1501041" cy="442413"/>
          </a:xfrm>
          <a:prstGeom prst="rect">
            <a:avLst/>
          </a:prstGeom>
        </p:spPr>
      </p:pic>
      <p:pic>
        <p:nvPicPr>
          <p:cNvPr id="11" name="Marcador de contenido 6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AAC01E06-C99C-4131-B4E2-BEF2C239C7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3" t="6343" r="6088" b="85332"/>
          <a:stretch/>
        </p:blipFill>
        <p:spPr>
          <a:xfrm>
            <a:off x="4417783" y="3257648"/>
            <a:ext cx="1491876" cy="439712"/>
          </a:xfrm>
          <a:prstGeom prst="rect">
            <a:avLst/>
          </a:prstGeom>
        </p:spPr>
      </p:pic>
      <p:pic>
        <p:nvPicPr>
          <p:cNvPr id="14" name="Imagen 13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7A9DBE71-52E4-4352-B54B-890A1AF4211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29" y="3002262"/>
            <a:ext cx="5031033" cy="4035386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CD49263-662F-4644-B545-60B735EC7C93}"/>
              </a:ext>
            </a:extLst>
          </p:cNvPr>
          <p:cNvSpPr txBox="1"/>
          <p:nvPr/>
        </p:nvSpPr>
        <p:spPr>
          <a:xfrm>
            <a:off x="2560697" y="2887368"/>
            <a:ext cx="2232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Before pre-processing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46B6FFE-4AD9-461E-8E5C-D15326F96ADA}"/>
              </a:ext>
            </a:extLst>
          </p:cNvPr>
          <p:cNvSpPr txBox="1"/>
          <p:nvPr/>
        </p:nvSpPr>
        <p:spPr>
          <a:xfrm>
            <a:off x="8758117" y="2913763"/>
            <a:ext cx="2232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After pre-processing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E3C3F79-C61C-4CEE-AFB0-3E315CF27B5E}"/>
              </a:ext>
            </a:extLst>
          </p:cNvPr>
          <p:cNvCxnSpPr>
            <a:cxnSpLocks/>
          </p:cNvCxnSpPr>
          <p:nvPr/>
        </p:nvCxnSpPr>
        <p:spPr>
          <a:xfrm>
            <a:off x="5540611" y="4817660"/>
            <a:ext cx="1268849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138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634A58-89B1-441F-9ACA-89E9FF9D299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9195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>
                <a:solidFill>
                  <a:schemeClr val="accent1">
                    <a:lumMod val="50000"/>
                  </a:schemeClr>
                </a:solidFill>
              </a:rPr>
              <a:t>Tool rotation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 in each axis: </a:t>
            </a:r>
          </a:p>
          <a:p>
            <a:pPr marL="0" indent="0" algn="just">
              <a:buNone/>
            </a:pPr>
            <a:r>
              <a:rPr lang="en-GB" sz="2400" dirty="0"/>
              <a:t>Find change of orientation of local tool frame across time by using two tool points.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AutoNum type="arabicParenR"/>
            </a:pPr>
            <a:endParaRPr lang="en-GB" dirty="0"/>
          </a:p>
          <a:p>
            <a:endParaRPr lang="en-GB" dirty="0"/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4841CFFB-0459-460D-B0FF-D921C5392940}"/>
              </a:ext>
            </a:extLst>
          </p:cNvPr>
          <p:cNvCxnSpPr>
            <a:cxnSpLocks/>
          </p:cNvCxnSpPr>
          <p:nvPr/>
        </p:nvCxnSpPr>
        <p:spPr>
          <a:xfrm rot="73522" flipV="1">
            <a:off x="10071039" y="1485608"/>
            <a:ext cx="0" cy="9286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59FA10AE-8F3F-4074-886A-02FE32C5D95E}"/>
              </a:ext>
            </a:extLst>
          </p:cNvPr>
          <p:cNvCxnSpPr>
            <a:cxnSpLocks/>
          </p:cNvCxnSpPr>
          <p:nvPr/>
        </p:nvCxnSpPr>
        <p:spPr>
          <a:xfrm rot="73522" flipV="1">
            <a:off x="10065623" y="1936414"/>
            <a:ext cx="904874" cy="6167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3C730400-531C-46B1-A795-E0313E9B0FE8}"/>
              </a:ext>
            </a:extLst>
          </p:cNvPr>
          <p:cNvCxnSpPr>
            <a:cxnSpLocks/>
          </p:cNvCxnSpPr>
          <p:nvPr/>
        </p:nvCxnSpPr>
        <p:spPr>
          <a:xfrm rot="73522">
            <a:off x="10077034" y="2553283"/>
            <a:ext cx="881061" cy="54292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D46917D-560C-4B10-BD45-2B712F0B7D0C}"/>
              </a:ext>
            </a:extLst>
          </p:cNvPr>
          <p:cNvCxnSpPr>
            <a:cxnSpLocks/>
          </p:cNvCxnSpPr>
          <p:nvPr/>
        </p:nvCxnSpPr>
        <p:spPr>
          <a:xfrm rot="2167063" flipV="1">
            <a:off x="10410969" y="1570867"/>
            <a:ext cx="0" cy="9286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1ECEFA3A-665C-4C89-8F76-621D8070942F}"/>
              </a:ext>
            </a:extLst>
          </p:cNvPr>
          <p:cNvCxnSpPr>
            <a:cxnSpLocks/>
          </p:cNvCxnSpPr>
          <p:nvPr/>
        </p:nvCxnSpPr>
        <p:spPr>
          <a:xfrm rot="2167063" flipV="1">
            <a:off x="10164705" y="2211852"/>
            <a:ext cx="904874" cy="6167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2" name="Grupo 41">
            <a:extLst>
              <a:ext uri="{FF2B5EF4-FFF2-40B4-BE49-F238E27FC236}">
                <a16:creationId xmlns:a16="http://schemas.microsoft.com/office/drawing/2014/main" id="{CFF99C96-B35A-4E70-BD92-FB30DCBAAA5A}"/>
              </a:ext>
            </a:extLst>
          </p:cNvPr>
          <p:cNvGrpSpPr/>
          <p:nvPr/>
        </p:nvGrpSpPr>
        <p:grpSpPr>
          <a:xfrm rot="2186151">
            <a:off x="8450959" y="1958368"/>
            <a:ext cx="602457" cy="4726385"/>
            <a:chOff x="8030767" y="3060292"/>
            <a:chExt cx="602457" cy="4726385"/>
          </a:xfrm>
        </p:grpSpPr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9A0C2882-50C7-47FA-BCD2-370DC7F9EEF3}"/>
                </a:ext>
              </a:extLst>
            </p:cNvPr>
            <p:cNvSpPr/>
            <p:nvPr/>
          </p:nvSpPr>
          <p:spPr>
            <a:xfrm>
              <a:off x="8227221" y="3060292"/>
              <a:ext cx="169069" cy="21832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360FA0CA-5B38-457D-8512-FB4082A33138}"/>
                </a:ext>
              </a:extLst>
            </p:cNvPr>
            <p:cNvSpPr/>
            <p:nvPr/>
          </p:nvSpPr>
          <p:spPr>
            <a:xfrm>
              <a:off x="8030767" y="5081794"/>
              <a:ext cx="602457" cy="270488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7A4296D-177C-4CAC-A2EA-9365E457AE73}"/>
              </a:ext>
            </a:extLst>
          </p:cNvPr>
          <p:cNvCxnSpPr>
            <a:cxnSpLocks/>
          </p:cNvCxnSpPr>
          <p:nvPr/>
        </p:nvCxnSpPr>
        <p:spPr>
          <a:xfrm rot="2167063">
            <a:off x="9844448" y="2724177"/>
            <a:ext cx="881061" cy="54292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F74A26BC-C8B3-4B76-AFA4-41809DB31377}"/>
              </a:ext>
            </a:extLst>
          </p:cNvPr>
          <p:cNvSpPr/>
          <p:nvPr/>
        </p:nvSpPr>
        <p:spPr>
          <a:xfrm rot="2167063">
            <a:off x="9955590" y="2388344"/>
            <a:ext cx="228600" cy="228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150C9E28-4EB7-4A60-B28A-98805394DF83}"/>
              </a:ext>
            </a:extLst>
          </p:cNvPr>
          <p:cNvCxnSpPr>
            <a:cxnSpLocks/>
          </p:cNvCxnSpPr>
          <p:nvPr/>
        </p:nvCxnSpPr>
        <p:spPr>
          <a:xfrm rot="2167063" flipV="1">
            <a:off x="9379308" y="2984709"/>
            <a:ext cx="0" cy="9286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BD3967-2E97-425E-8850-F30B189C45F3}"/>
              </a:ext>
            </a:extLst>
          </p:cNvPr>
          <p:cNvCxnSpPr>
            <a:cxnSpLocks/>
          </p:cNvCxnSpPr>
          <p:nvPr/>
        </p:nvCxnSpPr>
        <p:spPr>
          <a:xfrm rot="2167063" flipV="1">
            <a:off x="9133043" y="3625695"/>
            <a:ext cx="904874" cy="6167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C454B563-EE4A-436A-8105-3A1D96E3FAB8}"/>
              </a:ext>
            </a:extLst>
          </p:cNvPr>
          <p:cNvCxnSpPr>
            <a:cxnSpLocks/>
          </p:cNvCxnSpPr>
          <p:nvPr/>
        </p:nvCxnSpPr>
        <p:spPr>
          <a:xfrm rot="2167063">
            <a:off x="8812786" y="4138019"/>
            <a:ext cx="881061" cy="54292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EDB63C3F-357D-443D-895D-384217F72DE3}"/>
              </a:ext>
            </a:extLst>
          </p:cNvPr>
          <p:cNvCxnSpPr>
            <a:cxnSpLocks/>
          </p:cNvCxnSpPr>
          <p:nvPr/>
        </p:nvCxnSpPr>
        <p:spPr>
          <a:xfrm rot="73522" flipV="1">
            <a:off x="9042806" y="2910259"/>
            <a:ext cx="0" cy="92868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935B67E5-D4A0-4534-8276-5B6ADD6F62EF}"/>
              </a:ext>
            </a:extLst>
          </p:cNvPr>
          <p:cNvCxnSpPr>
            <a:cxnSpLocks/>
          </p:cNvCxnSpPr>
          <p:nvPr/>
        </p:nvCxnSpPr>
        <p:spPr>
          <a:xfrm rot="73522" flipV="1">
            <a:off x="9036923" y="3346114"/>
            <a:ext cx="904874" cy="616746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8B1F0FE9-B541-40FE-9A32-DCD2BD52CE73}"/>
              </a:ext>
            </a:extLst>
          </p:cNvPr>
          <p:cNvCxnSpPr>
            <a:cxnSpLocks/>
          </p:cNvCxnSpPr>
          <p:nvPr/>
        </p:nvCxnSpPr>
        <p:spPr>
          <a:xfrm rot="73522">
            <a:off x="9048334" y="3962983"/>
            <a:ext cx="881061" cy="542923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84F3CCD6-BB03-49D0-B118-AAE1A89A1CE9}"/>
              </a:ext>
            </a:extLst>
          </p:cNvPr>
          <p:cNvSpPr/>
          <p:nvPr/>
        </p:nvSpPr>
        <p:spPr>
          <a:xfrm rot="2167063">
            <a:off x="8923929" y="3802187"/>
            <a:ext cx="228600" cy="228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co 44">
            <a:extLst>
              <a:ext uri="{FF2B5EF4-FFF2-40B4-BE49-F238E27FC236}">
                <a16:creationId xmlns:a16="http://schemas.microsoft.com/office/drawing/2014/main" id="{1215F8D1-8234-457B-9C38-4E758B10C8EB}"/>
              </a:ext>
            </a:extLst>
          </p:cNvPr>
          <p:cNvSpPr/>
          <p:nvPr/>
        </p:nvSpPr>
        <p:spPr>
          <a:xfrm rot="19181687">
            <a:off x="10133323" y="2024745"/>
            <a:ext cx="209361" cy="357244"/>
          </a:xfrm>
          <a:prstGeom prst="arc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Arco 51">
            <a:extLst>
              <a:ext uri="{FF2B5EF4-FFF2-40B4-BE49-F238E27FC236}">
                <a16:creationId xmlns:a16="http://schemas.microsoft.com/office/drawing/2014/main" id="{E8EFEC23-003C-4DC7-8086-FE30DA2FFEC6}"/>
              </a:ext>
            </a:extLst>
          </p:cNvPr>
          <p:cNvSpPr/>
          <p:nvPr/>
        </p:nvSpPr>
        <p:spPr>
          <a:xfrm rot="356832">
            <a:off x="10376433" y="2285102"/>
            <a:ext cx="196191" cy="354124"/>
          </a:xfrm>
          <a:prstGeom prst="arc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D9FE1866-3B24-4905-BB8E-B7029411D3B7}"/>
              </a:ext>
            </a:extLst>
          </p:cNvPr>
          <p:cNvSpPr/>
          <p:nvPr/>
        </p:nvSpPr>
        <p:spPr>
          <a:xfrm rot="3852083">
            <a:off x="10200216" y="2737533"/>
            <a:ext cx="196191" cy="354124"/>
          </a:xfrm>
          <a:prstGeom prst="arc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DDB8ECA2-B4A3-4C3F-BC8D-E34DB004F330}"/>
                  </a:ext>
                </a:extLst>
              </p:cNvPr>
              <p:cNvSpPr txBox="1"/>
              <p:nvPr/>
            </p:nvSpPr>
            <p:spPr>
              <a:xfrm>
                <a:off x="10069890" y="1704038"/>
                <a:ext cx="4054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ca-E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ca-E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DDB8ECA2-B4A3-4C3F-BC8D-E34DB004F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890" y="1704038"/>
                <a:ext cx="405496" cy="276999"/>
              </a:xfrm>
              <a:prstGeom prst="rect">
                <a:avLst/>
              </a:prstGeom>
              <a:blipFill>
                <a:blip r:embed="rId2"/>
                <a:stretch>
                  <a:fillRect l="-13636" r="-7576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435CEB6C-AB93-4CBA-B64A-DEA4ED307F5F}"/>
                  </a:ext>
                </a:extLst>
              </p:cNvPr>
              <p:cNvSpPr txBox="1"/>
              <p:nvPr/>
            </p:nvSpPr>
            <p:spPr>
              <a:xfrm>
                <a:off x="10622344" y="2199344"/>
                <a:ext cx="394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ca-E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ca-E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435CEB6C-AB93-4CBA-B64A-DEA4ED307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2344" y="2199344"/>
                <a:ext cx="394275" cy="276999"/>
              </a:xfrm>
              <a:prstGeom prst="rect">
                <a:avLst/>
              </a:prstGeom>
              <a:blipFill>
                <a:blip r:embed="rId3"/>
                <a:stretch>
                  <a:fillRect l="-14063" r="-781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6C26C9D6-946E-4A56-A224-1DA9F1F70B8D}"/>
                  </a:ext>
                </a:extLst>
              </p:cNvPr>
              <p:cNvSpPr txBox="1"/>
              <p:nvPr/>
            </p:nvSpPr>
            <p:spPr>
              <a:xfrm>
                <a:off x="10422629" y="2988909"/>
                <a:ext cx="404213" cy="302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ca-E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ca-E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6C26C9D6-946E-4A56-A224-1DA9F1F70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2629" y="2988909"/>
                <a:ext cx="404213" cy="302455"/>
              </a:xfrm>
              <a:prstGeom prst="rect">
                <a:avLst/>
              </a:prstGeom>
              <a:blipFill>
                <a:blip r:embed="rId4"/>
                <a:stretch>
                  <a:fillRect l="-15152" r="-12121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co 56">
            <a:extLst>
              <a:ext uri="{FF2B5EF4-FFF2-40B4-BE49-F238E27FC236}">
                <a16:creationId xmlns:a16="http://schemas.microsoft.com/office/drawing/2014/main" id="{B5A9198D-AFDF-4AB3-AD02-F898A82B2724}"/>
              </a:ext>
            </a:extLst>
          </p:cNvPr>
          <p:cNvSpPr/>
          <p:nvPr/>
        </p:nvSpPr>
        <p:spPr>
          <a:xfrm rot="19181687">
            <a:off x="9099854" y="3420163"/>
            <a:ext cx="209361" cy="357244"/>
          </a:xfrm>
          <a:prstGeom prst="arc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Arco 57">
            <a:extLst>
              <a:ext uri="{FF2B5EF4-FFF2-40B4-BE49-F238E27FC236}">
                <a16:creationId xmlns:a16="http://schemas.microsoft.com/office/drawing/2014/main" id="{A9ABD8B8-46E8-49BD-BB15-8A749A4364D8}"/>
              </a:ext>
            </a:extLst>
          </p:cNvPr>
          <p:cNvSpPr/>
          <p:nvPr/>
        </p:nvSpPr>
        <p:spPr>
          <a:xfrm rot="356832">
            <a:off x="9357252" y="3694808"/>
            <a:ext cx="196191" cy="354124"/>
          </a:xfrm>
          <a:prstGeom prst="arc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Arco 58">
            <a:extLst>
              <a:ext uri="{FF2B5EF4-FFF2-40B4-BE49-F238E27FC236}">
                <a16:creationId xmlns:a16="http://schemas.microsoft.com/office/drawing/2014/main" id="{1B863197-5049-4F40-952D-B2C43BAF9A79}"/>
              </a:ext>
            </a:extLst>
          </p:cNvPr>
          <p:cNvSpPr/>
          <p:nvPr/>
        </p:nvSpPr>
        <p:spPr>
          <a:xfrm rot="3852083">
            <a:off x="9109596" y="4061511"/>
            <a:ext cx="196191" cy="354124"/>
          </a:xfrm>
          <a:prstGeom prst="arc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B4BCEA6A-70C1-4EE6-8DDE-7D32399F4259}"/>
                  </a:ext>
                </a:extLst>
              </p:cNvPr>
              <p:cNvSpPr txBox="1"/>
              <p:nvPr/>
            </p:nvSpPr>
            <p:spPr>
              <a:xfrm>
                <a:off x="9079283" y="3070876"/>
                <a:ext cx="4054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ca-E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ca-E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B4BCEA6A-70C1-4EE6-8DDE-7D32399F4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283" y="3070876"/>
                <a:ext cx="405496" cy="276999"/>
              </a:xfrm>
              <a:prstGeom prst="rect">
                <a:avLst/>
              </a:prstGeom>
              <a:blipFill>
                <a:blip r:embed="rId5"/>
                <a:stretch>
                  <a:fillRect l="-11940" r="-597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uadroTexto 60">
                <a:extLst>
                  <a:ext uri="{FF2B5EF4-FFF2-40B4-BE49-F238E27FC236}">
                    <a16:creationId xmlns:a16="http://schemas.microsoft.com/office/drawing/2014/main" id="{3A75E351-9A7B-480F-98C4-3AF582ED67EF}"/>
                  </a:ext>
                </a:extLst>
              </p:cNvPr>
              <p:cNvSpPr txBox="1"/>
              <p:nvPr/>
            </p:nvSpPr>
            <p:spPr>
              <a:xfrm>
                <a:off x="9646022" y="3551906"/>
                <a:ext cx="394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ca-E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ca-E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1" name="CuadroTexto 60">
                <a:extLst>
                  <a:ext uri="{FF2B5EF4-FFF2-40B4-BE49-F238E27FC236}">
                    <a16:creationId xmlns:a16="http://schemas.microsoft.com/office/drawing/2014/main" id="{3A75E351-9A7B-480F-98C4-3AF582ED6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022" y="3551906"/>
                <a:ext cx="394275" cy="276999"/>
              </a:xfrm>
              <a:prstGeom prst="rect">
                <a:avLst/>
              </a:prstGeom>
              <a:blipFill>
                <a:blip r:embed="rId6"/>
                <a:stretch>
                  <a:fillRect l="-12308" r="-615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A2900C39-F5D4-4262-8812-0863EB7AE80B}"/>
                  </a:ext>
                </a:extLst>
              </p:cNvPr>
              <p:cNvSpPr txBox="1"/>
              <p:nvPr/>
            </p:nvSpPr>
            <p:spPr>
              <a:xfrm>
                <a:off x="9332013" y="4270031"/>
                <a:ext cx="404213" cy="302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ca-E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ca-E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2" name="CuadroTexto 61">
                <a:extLst>
                  <a:ext uri="{FF2B5EF4-FFF2-40B4-BE49-F238E27FC236}">
                    <a16:creationId xmlns:a16="http://schemas.microsoft.com/office/drawing/2014/main" id="{A2900C39-F5D4-4262-8812-0863EB7AE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013" y="4270031"/>
                <a:ext cx="404213" cy="302455"/>
              </a:xfrm>
              <a:prstGeom prst="rect">
                <a:avLst/>
              </a:prstGeom>
              <a:blipFill>
                <a:blip r:embed="rId4"/>
                <a:stretch>
                  <a:fillRect l="-15152" r="-12121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EE4BFD76-5B28-4FDD-8AFD-6B37A8D7CB92}"/>
              </a:ext>
            </a:extLst>
          </p:cNvPr>
          <p:cNvCxnSpPr/>
          <p:nvPr/>
        </p:nvCxnSpPr>
        <p:spPr>
          <a:xfrm flipV="1">
            <a:off x="5619750" y="4381502"/>
            <a:ext cx="0" cy="106680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F0F50CAD-E4B9-4895-ABF1-85023148C1B0}"/>
              </a:ext>
            </a:extLst>
          </p:cNvPr>
          <p:cNvCxnSpPr>
            <a:cxnSpLocks/>
          </p:cNvCxnSpPr>
          <p:nvPr/>
        </p:nvCxnSpPr>
        <p:spPr>
          <a:xfrm flipV="1">
            <a:off x="5619750" y="4819652"/>
            <a:ext cx="952500" cy="62865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99AA93F7-EF47-4E26-B506-51E292A3D982}"/>
              </a:ext>
            </a:extLst>
          </p:cNvPr>
          <p:cNvCxnSpPr>
            <a:cxnSpLocks/>
          </p:cNvCxnSpPr>
          <p:nvPr/>
        </p:nvCxnSpPr>
        <p:spPr>
          <a:xfrm>
            <a:off x="5619749" y="5448302"/>
            <a:ext cx="952501" cy="55245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CuadroTexto 71">
            <a:extLst>
              <a:ext uri="{FF2B5EF4-FFF2-40B4-BE49-F238E27FC236}">
                <a16:creationId xmlns:a16="http://schemas.microsoft.com/office/drawing/2014/main" id="{C3C011F2-8090-4A8B-BE9B-C067DE4BD5BE}"/>
              </a:ext>
            </a:extLst>
          </p:cNvPr>
          <p:cNvSpPr txBox="1"/>
          <p:nvPr/>
        </p:nvSpPr>
        <p:spPr>
          <a:xfrm>
            <a:off x="5426883" y="3865802"/>
            <a:ext cx="400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7FC01C04-9B20-4778-8DA3-E9E99C09E2CB}"/>
              </a:ext>
            </a:extLst>
          </p:cNvPr>
          <p:cNvSpPr txBox="1"/>
          <p:nvPr/>
        </p:nvSpPr>
        <p:spPr>
          <a:xfrm>
            <a:off x="6572250" y="5724527"/>
            <a:ext cx="400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y</a:t>
            </a:r>
            <a:endParaRPr lang="en-GB" sz="2800" b="1" dirty="0">
              <a:solidFill>
                <a:schemeClr val="accent2"/>
              </a:solidFill>
            </a:endParaRP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A8EB9F4E-2754-44E1-98EF-965A843447CF}"/>
              </a:ext>
            </a:extLst>
          </p:cNvPr>
          <p:cNvSpPr txBox="1"/>
          <p:nvPr/>
        </p:nvSpPr>
        <p:spPr>
          <a:xfrm>
            <a:off x="6627024" y="4529439"/>
            <a:ext cx="400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z</a:t>
            </a:r>
            <a:endParaRPr lang="en-GB" sz="28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2B6DEAC3-123D-4291-8017-5AF87CEE901B}"/>
                  </a:ext>
                </a:extLst>
              </p:cNvPr>
              <p:cNvSpPr txBox="1"/>
              <p:nvPr/>
            </p:nvSpPr>
            <p:spPr>
              <a:xfrm>
                <a:off x="4334584" y="6073037"/>
                <a:ext cx="2771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sz="20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ca-ES" sz="20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2B6DEAC3-123D-4291-8017-5AF87CEE9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584" y="6073037"/>
                <a:ext cx="2771239" cy="400110"/>
              </a:xfrm>
              <a:prstGeom prst="rect">
                <a:avLst/>
              </a:prstGeom>
              <a:blipFill>
                <a:blip r:embed="rId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CuadroTexto 82">
            <a:extLst>
              <a:ext uri="{FF2B5EF4-FFF2-40B4-BE49-F238E27FC236}">
                <a16:creationId xmlns:a16="http://schemas.microsoft.com/office/drawing/2014/main" id="{ABA8F861-22EF-4F05-81DC-A86478656E32}"/>
              </a:ext>
            </a:extLst>
          </p:cNvPr>
          <p:cNvSpPr txBox="1"/>
          <p:nvPr/>
        </p:nvSpPr>
        <p:spPr>
          <a:xfrm>
            <a:off x="5181608" y="5555249"/>
            <a:ext cx="972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2"/>
                </a:solidFill>
              </a:rPr>
              <a:t>{0}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9D66420A-73A0-46CE-86DA-2367E36946E8}"/>
              </a:ext>
            </a:extLst>
          </p:cNvPr>
          <p:cNvSpPr txBox="1"/>
          <p:nvPr/>
        </p:nvSpPr>
        <p:spPr>
          <a:xfrm>
            <a:off x="9409798" y="2252791"/>
            <a:ext cx="972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2"/>
                </a:solidFill>
              </a:rPr>
              <a:t>{1}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99AEF0D6-0A03-4C3C-BBE4-4A4CE8F548D6}"/>
              </a:ext>
            </a:extLst>
          </p:cNvPr>
          <p:cNvSpPr/>
          <p:nvPr/>
        </p:nvSpPr>
        <p:spPr>
          <a:xfrm>
            <a:off x="10644460" y="1343212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x</a:t>
            </a:r>
            <a:endParaRPr lang="en-GB" dirty="0"/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DD3A8977-9A60-4C2A-AA2B-4BE20D6492E2}"/>
              </a:ext>
            </a:extLst>
          </p:cNvPr>
          <p:cNvSpPr txBox="1"/>
          <p:nvPr/>
        </p:nvSpPr>
        <p:spPr>
          <a:xfrm>
            <a:off x="10422629" y="3344957"/>
            <a:ext cx="40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y</a:t>
            </a:r>
            <a:endParaRPr lang="en-GB" sz="2000" b="1" dirty="0">
              <a:solidFill>
                <a:schemeClr val="accent2"/>
              </a:solidFill>
            </a:endParaRP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C416DC37-B489-4622-9E53-A5666663F461}"/>
              </a:ext>
            </a:extLst>
          </p:cNvPr>
          <p:cNvSpPr txBox="1"/>
          <p:nvPr/>
        </p:nvSpPr>
        <p:spPr>
          <a:xfrm>
            <a:off x="11173176" y="2341472"/>
            <a:ext cx="40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z</a:t>
            </a:r>
            <a:endParaRPr lang="en-GB" sz="2000" b="1" dirty="0">
              <a:solidFill>
                <a:schemeClr val="accent2"/>
              </a:solidFill>
            </a:endParaRPr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DC1DFE89-CE0E-4BA0-BD6C-DC97BF90058A}"/>
              </a:ext>
            </a:extLst>
          </p:cNvPr>
          <p:cNvSpPr/>
          <p:nvPr/>
        </p:nvSpPr>
        <p:spPr>
          <a:xfrm>
            <a:off x="9592791" y="2742967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x</a:t>
            </a:r>
            <a:endParaRPr lang="en-GB" dirty="0"/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F7645674-55C6-4AC3-AE4B-49B1E88E2C5B}"/>
              </a:ext>
            </a:extLst>
          </p:cNvPr>
          <p:cNvSpPr txBox="1"/>
          <p:nvPr/>
        </p:nvSpPr>
        <p:spPr>
          <a:xfrm>
            <a:off x="10136849" y="3769245"/>
            <a:ext cx="40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z</a:t>
            </a:r>
            <a:endParaRPr lang="en-GB" sz="2000" b="1" dirty="0">
              <a:solidFill>
                <a:schemeClr val="accent2"/>
              </a:solidFill>
            </a:endParaRP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CB2719CF-17A6-4AFD-B3C5-C69485ED66F7}"/>
              </a:ext>
            </a:extLst>
          </p:cNvPr>
          <p:cNvSpPr txBox="1"/>
          <p:nvPr/>
        </p:nvSpPr>
        <p:spPr>
          <a:xfrm>
            <a:off x="9375618" y="4837165"/>
            <a:ext cx="40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y</a:t>
            </a:r>
            <a:endParaRPr lang="en-GB" sz="2000" b="1" dirty="0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3387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Data processing (II) </a:t>
            </a:r>
          </a:p>
        </p:txBody>
      </p:sp>
      <p:cxnSp>
        <p:nvCxnSpPr>
          <p:cNvPr id="48" name="Conector: curvado 47">
            <a:extLst>
              <a:ext uri="{FF2B5EF4-FFF2-40B4-BE49-F238E27FC236}">
                <a16:creationId xmlns:a16="http://schemas.microsoft.com/office/drawing/2014/main" id="{543E429C-E4C0-4B5B-8F74-ADF3F5ED3514}"/>
              </a:ext>
            </a:extLst>
          </p:cNvPr>
          <p:cNvCxnSpPr>
            <a:cxnSpLocks/>
          </p:cNvCxnSpPr>
          <p:nvPr/>
        </p:nvCxnSpPr>
        <p:spPr>
          <a:xfrm flipV="1">
            <a:off x="5979889" y="2275891"/>
            <a:ext cx="3591372" cy="1757855"/>
          </a:xfrm>
          <a:prstGeom prst="curvedConnector3">
            <a:avLst>
              <a:gd name="adj1" fmla="val 13519"/>
            </a:avLst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8E1AD3B9-CF74-4563-9BB0-CE8CCCE700AD}"/>
                  </a:ext>
                </a:extLst>
              </p:cNvPr>
              <p:cNvSpPr txBox="1"/>
              <p:nvPr/>
            </p:nvSpPr>
            <p:spPr>
              <a:xfrm>
                <a:off x="7255016" y="2176975"/>
                <a:ext cx="358496" cy="329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ca-E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ca-E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ca-E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sPre>
                    </m:oMath>
                  </m:oMathPara>
                </a14:m>
                <a:endParaRPr lang="en-GB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8E1AD3B9-CF74-4563-9BB0-CE8CCCE70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016" y="2176975"/>
                <a:ext cx="358496" cy="329129"/>
              </a:xfrm>
              <a:prstGeom prst="rect">
                <a:avLst/>
              </a:prstGeom>
              <a:blipFill>
                <a:blip r:embed="rId8"/>
                <a:stretch>
                  <a:fillRect l="-6780" r="-16949" b="-203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ector: curvado 53">
            <a:extLst>
              <a:ext uri="{FF2B5EF4-FFF2-40B4-BE49-F238E27FC236}">
                <a16:creationId xmlns:a16="http://schemas.microsoft.com/office/drawing/2014/main" id="{A8E581AC-4269-4968-B7F5-8E9C3A13140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01833" y="3890608"/>
            <a:ext cx="2262648" cy="1363756"/>
          </a:xfrm>
          <a:prstGeom prst="curvedConnector3">
            <a:avLst>
              <a:gd name="adj1" fmla="val 50000"/>
            </a:avLst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4E49C1B4-29E4-4AC9-86A1-694D0B86CADF}"/>
                  </a:ext>
                </a:extLst>
              </p:cNvPr>
              <p:cNvSpPr txBox="1"/>
              <p:nvPr/>
            </p:nvSpPr>
            <p:spPr>
              <a:xfrm>
                <a:off x="7463846" y="3935155"/>
                <a:ext cx="358496" cy="329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ca-E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ca-E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  <m:e>
                          <m:r>
                            <a:rPr lang="ca-E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</m:sPre>
                    </m:oMath>
                  </m:oMathPara>
                </a14:m>
                <a:endParaRPr lang="en-GB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4E49C1B4-29E4-4AC9-86A1-694D0B86C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846" y="3935155"/>
                <a:ext cx="358496" cy="329129"/>
              </a:xfrm>
              <a:prstGeom prst="rect">
                <a:avLst/>
              </a:prstGeom>
              <a:blipFill>
                <a:blip r:embed="rId9"/>
                <a:stretch>
                  <a:fillRect l="-6780" r="-16949" b="-203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913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Data processing (III)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634A58-89B1-441F-9ACA-89E9FF9D299D}"/>
              </a:ext>
            </a:extLst>
          </p:cNvPr>
          <p:cNvSpPr txBox="1">
            <a:spLocks/>
          </p:cNvSpPr>
          <p:nvPr/>
        </p:nvSpPr>
        <p:spPr>
          <a:xfrm>
            <a:off x="819575" y="1771032"/>
            <a:ext cx="99448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Minimum distance from first attachment point to end-tip:</a:t>
            </a:r>
          </a:p>
          <a:p>
            <a:pPr marL="0" indent="0">
              <a:buNone/>
            </a:pPr>
            <a:r>
              <a:rPr lang="en-GB" sz="2400" dirty="0"/>
              <a:t>Find maximum distance from end-tip of intersection tools points and set it as the minimal distance from first attachment points to end-tip.</a:t>
            </a:r>
          </a:p>
          <a:p>
            <a:endParaRPr lang="en-GB" dirty="0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E75F91A-1099-4999-B783-5BBE2FAC441D}"/>
              </a:ext>
            </a:extLst>
          </p:cNvPr>
          <p:cNvCxnSpPr>
            <a:cxnSpLocks/>
          </p:cNvCxnSpPr>
          <p:nvPr/>
        </p:nvCxnSpPr>
        <p:spPr>
          <a:xfrm flipH="1" flipV="1">
            <a:off x="2292707" y="3413303"/>
            <a:ext cx="5819" cy="299383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DC32097-4006-44DB-ABC6-DAB9845CD527}"/>
              </a:ext>
            </a:extLst>
          </p:cNvPr>
          <p:cNvCxnSpPr>
            <a:cxnSpLocks/>
          </p:cNvCxnSpPr>
          <p:nvPr/>
        </p:nvCxnSpPr>
        <p:spPr>
          <a:xfrm>
            <a:off x="2298526" y="6407142"/>
            <a:ext cx="3192704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8B0A0E2-9CE0-496C-8E7D-6F55BDE36628}"/>
              </a:ext>
            </a:extLst>
          </p:cNvPr>
          <p:cNvSpPr txBox="1"/>
          <p:nvPr/>
        </p:nvSpPr>
        <p:spPr>
          <a:xfrm>
            <a:off x="2141912" y="3067378"/>
            <a:ext cx="300394" cy="3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03F38D2-8CB5-4BA8-A503-091D161747B2}"/>
              </a:ext>
            </a:extLst>
          </p:cNvPr>
          <p:cNvSpPr txBox="1"/>
          <p:nvPr/>
        </p:nvSpPr>
        <p:spPr>
          <a:xfrm>
            <a:off x="5484324" y="6204040"/>
            <a:ext cx="300394" cy="3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z</a:t>
            </a:r>
            <a:endParaRPr lang="en-GB" sz="2800" b="1" dirty="0">
              <a:solidFill>
                <a:schemeClr val="accent2"/>
              </a:solidFill>
            </a:endParaRP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C1F402F5-7BEF-4002-8394-32C93A962ADD}"/>
              </a:ext>
            </a:extLst>
          </p:cNvPr>
          <p:cNvGrpSpPr/>
          <p:nvPr/>
        </p:nvGrpSpPr>
        <p:grpSpPr>
          <a:xfrm rot="2186151">
            <a:off x="3155836" y="3157403"/>
            <a:ext cx="581127" cy="3289651"/>
            <a:chOff x="8030767" y="3060292"/>
            <a:chExt cx="602457" cy="4726385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64FAEDB9-AC64-4A69-97FA-DD01C78B0266}"/>
                </a:ext>
              </a:extLst>
            </p:cNvPr>
            <p:cNvSpPr/>
            <p:nvPr/>
          </p:nvSpPr>
          <p:spPr>
            <a:xfrm>
              <a:off x="8227221" y="3060292"/>
              <a:ext cx="169069" cy="21832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777056D4-44EB-4BD0-83D7-7FDC025F1E23}"/>
                </a:ext>
              </a:extLst>
            </p:cNvPr>
            <p:cNvSpPr/>
            <p:nvPr/>
          </p:nvSpPr>
          <p:spPr>
            <a:xfrm>
              <a:off x="8030767" y="5081794"/>
              <a:ext cx="602457" cy="270488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6A66530-0B01-4ED3-A612-3F6BE2A656D8}"/>
              </a:ext>
            </a:extLst>
          </p:cNvPr>
          <p:cNvGrpSpPr/>
          <p:nvPr/>
        </p:nvGrpSpPr>
        <p:grpSpPr>
          <a:xfrm rot="19661863">
            <a:off x="3930327" y="2833583"/>
            <a:ext cx="673931" cy="3369444"/>
            <a:chOff x="8030767" y="3060292"/>
            <a:chExt cx="602457" cy="4726385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A1826BBB-31B7-410B-A66C-1ECD0419B006}"/>
                </a:ext>
              </a:extLst>
            </p:cNvPr>
            <p:cNvSpPr/>
            <p:nvPr/>
          </p:nvSpPr>
          <p:spPr>
            <a:xfrm>
              <a:off x="8227221" y="3060292"/>
              <a:ext cx="169069" cy="21832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99639351-9363-45D2-8CFD-4168AEC43881}"/>
                </a:ext>
              </a:extLst>
            </p:cNvPr>
            <p:cNvSpPr/>
            <p:nvPr/>
          </p:nvSpPr>
          <p:spPr>
            <a:xfrm>
              <a:off x="8030767" y="5081794"/>
              <a:ext cx="602457" cy="270488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1" name="Picture 4">
            <a:extLst>
              <a:ext uri="{FF2B5EF4-FFF2-40B4-BE49-F238E27FC236}">
                <a16:creationId xmlns:a16="http://schemas.microsoft.com/office/drawing/2014/main" id="{A600DB1D-314A-4932-A5A4-61331C67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417" y="3174736"/>
            <a:ext cx="4540531" cy="3394135"/>
          </a:xfrm>
          <a:prstGeom prst="rect">
            <a:avLst/>
          </a:prstGeom>
        </p:spPr>
      </p:pic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8AE374B0-104E-48E1-9339-B172FE4AAD15}"/>
              </a:ext>
            </a:extLst>
          </p:cNvPr>
          <p:cNvCxnSpPr>
            <a:cxnSpLocks/>
          </p:cNvCxnSpPr>
          <p:nvPr/>
        </p:nvCxnSpPr>
        <p:spPr>
          <a:xfrm flipH="1" flipV="1">
            <a:off x="9346468" y="4934745"/>
            <a:ext cx="609818" cy="190925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EF57743F-CC2B-4919-BAF3-1381A8213C19}"/>
              </a:ext>
            </a:extLst>
          </p:cNvPr>
          <p:cNvSpPr txBox="1"/>
          <p:nvPr/>
        </p:nvSpPr>
        <p:spPr>
          <a:xfrm>
            <a:off x="2884867" y="3429000"/>
            <a:ext cx="98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Max d</a:t>
            </a: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D1FBD197-B8C7-4592-97E8-3D6997557FA3}"/>
              </a:ext>
            </a:extLst>
          </p:cNvPr>
          <p:cNvSpPr/>
          <p:nvPr/>
        </p:nvSpPr>
        <p:spPr>
          <a:xfrm rot="2167063">
            <a:off x="3250231" y="3061292"/>
            <a:ext cx="208331" cy="224116"/>
          </a:xfrm>
          <a:prstGeom prst="ellipse">
            <a:avLst/>
          </a:prstGeom>
          <a:solidFill>
            <a:schemeClr val="accent5">
              <a:alpha val="58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9203B505-F464-4552-B862-444B6A3520E8}"/>
              </a:ext>
            </a:extLst>
          </p:cNvPr>
          <p:cNvSpPr/>
          <p:nvPr/>
        </p:nvSpPr>
        <p:spPr>
          <a:xfrm rot="2167063">
            <a:off x="4032087" y="4250178"/>
            <a:ext cx="228600" cy="228600"/>
          </a:xfrm>
          <a:prstGeom prst="ellipse">
            <a:avLst/>
          </a:prstGeom>
          <a:solidFill>
            <a:schemeClr val="accent5">
              <a:alpha val="58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666CEA8C-198C-48AA-9849-757B87B2BEF6}"/>
              </a:ext>
            </a:extLst>
          </p:cNvPr>
          <p:cNvSpPr/>
          <p:nvPr/>
        </p:nvSpPr>
        <p:spPr>
          <a:xfrm rot="2167063">
            <a:off x="4284930" y="3375620"/>
            <a:ext cx="228600" cy="228600"/>
          </a:xfrm>
          <a:prstGeom prst="ellipse">
            <a:avLst/>
          </a:prstGeom>
          <a:solidFill>
            <a:schemeClr val="accent5">
              <a:alpha val="58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5E7295CB-05B7-4D5E-909B-57EEB82A8BD9}"/>
              </a:ext>
            </a:extLst>
          </p:cNvPr>
          <p:cNvSpPr/>
          <p:nvPr/>
        </p:nvSpPr>
        <p:spPr>
          <a:xfrm rot="2167063">
            <a:off x="3478101" y="4447255"/>
            <a:ext cx="228600" cy="228600"/>
          </a:xfrm>
          <a:prstGeom prst="ellipse">
            <a:avLst/>
          </a:prstGeom>
          <a:solidFill>
            <a:schemeClr val="accent5">
              <a:alpha val="58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D244024F-B174-41F1-8A20-0FFAC489DBA3}"/>
              </a:ext>
            </a:extLst>
          </p:cNvPr>
          <p:cNvCxnSpPr>
            <a:cxnSpLocks/>
          </p:cNvCxnSpPr>
          <p:nvPr/>
        </p:nvCxnSpPr>
        <p:spPr>
          <a:xfrm flipH="1" flipV="1">
            <a:off x="3347863" y="3122450"/>
            <a:ext cx="608454" cy="944263"/>
          </a:xfrm>
          <a:prstGeom prst="straightConnector1">
            <a:avLst/>
          </a:prstGeom>
          <a:ln w="4127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F19E4893-A784-4344-A052-6BB45704377C}"/>
              </a:ext>
            </a:extLst>
          </p:cNvPr>
          <p:cNvCxnSpPr>
            <a:cxnSpLocks/>
          </p:cNvCxnSpPr>
          <p:nvPr/>
        </p:nvCxnSpPr>
        <p:spPr>
          <a:xfrm flipV="1">
            <a:off x="3956317" y="3457843"/>
            <a:ext cx="448027" cy="594154"/>
          </a:xfrm>
          <a:prstGeom prst="straightConnector1">
            <a:avLst/>
          </a:prstGeom>
          <a:ln w="4127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699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Data processing (IV)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634A58-89B1-441F-9ACA-89E9FF9D299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84559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Force:</a:t>
            </a:r>
          </a:p>
          <a:p>
            <a:pPr marL="0" indent="0">
              <a:buNone/>
            </a:pPr>
            <a:endParaRPr lang="en-GB" sz="2400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en-GB" sz="2400" dirty="0"/>
              <a:t>Computation of the average maximum force required to perform needle driving and tying.</a:t>
            </a:r>
          </a:p>
          <a:p>
            <a:pPr algn="just"/>
            <a:endParaRPr lang="en-GB" sz="2400" dirty="0"/>
          </a:p>
          <a:p>
            <a:pPr algn="just"/>
            <a:r>
              <a:rPr lang="en-GB" sz="2400" dirty="0"/>
              <a:t>Tying task identification was achieved by using the </a:t>
            </a:r>
            <a:r>
              <a:rPr lang="en-GB" sz="2400"/>
              <a:t>gripper</a:t>
            </a:r>
            <a:r>
              <a:rPr lang="en-GB" sz="2400" dirty="0"/>
              <a:t> state.</a:t>
            </a:r>
          </a:p>
          <a:p>
            <a:pPr algn="just"/>
            <a:endParaRPr lang="en-GB" sz="24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096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231" y="205036"/>
            <a:ext cx="5286769" cy="6115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NOES </a:t>
            </a:r>
            <a:r>
              <a:rPr lang="mr-IN" dirty="0">
                <a:solidFill>
                  <a:schemeClr val="accent1">
                    <a:lumMod val="50000"/>
                  </a:schemeClr>
                </a:solidFill>
              </a:rPr>
              <a:t>–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Natural Orifice Endoscopic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514" y="1459831"/>
            <a:ext cx="6368717" cy="4860758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GB" sz="2400" u="sng" dirty="0"/>
              <a:t>Minimally invasive surgery (MIS)</a:t>
            </a:r>
          </a:p>
          <a:p>
            <a:r>
              <a:rPr lang="en-GB" sz="2400" dirty="0"/>
              <a:t>Reduced trauma, reduced complications</a:t>
            </a:r>
          </a:p>
          <a:p>
            <a:r>
              <a:rPr lang="en-GB" sz="2400" dirty="0"/>
              <a:t>Reduced pain, quicker recovery</a:t>
            </a:r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GB" sz="2400" u="sng" dirty="0"/>
              <a:t>NOES</a:t>
            </a:r>
          </a:p>
          <a:p>
            <a:r>
              <a:rPr lang="en-GB" sz="2400" dirty="0"/>
              <a:t>Performed </a:t>
            </a:r>
            <a:r>
              <a:rPr lang="en-GB" sz="2400" dirty="0" err="1"/>
              <a:t>endoscopically</a:t>
            </a:r>
            <a:endParaRPr lang="en-GB" sz="2400" dirty="0"/>
          </a:p>
          <a:p>
            <a:r>
              <a:rPr lang="en-GB" sz="2400" dirty="0"/>
              <a:t>Does not necessarily require dedicated theatre</a:t>
            </a:r>
          </a:p>
          <a:p>
            <a:r>
              <a:rPr lang="en-GB" sz="2400" dirty="0"/>
              <a:t>Good for early intraluminal lesions</a:t>
            </a:r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GB" sz="2400" dirty="0"/>
              <a:t>Endoscopes offer </a:t>
            </a:r>
            <a:r>
              <a:rPr lang="en-GB" sz="2400" b="1" dirty="0"/>
              <a:t>4 Degrees of Freedom</a:t>
            </a:r>
          </a:p>
          <a:p>
            <a:pPr marL="0" indent="0">
              <a:buNone/>
            </a:pPr>
            <a:r>
              <a:rPr lang="en-GB" sz="2400" dirty="0"/>
              <a:t>Endoscope biopsy channel offers </a:t>
            </a:r>
            <a:r>
              <a:rPr lang="en-GB" sz="2400" b="1" dirty="0"/>
              <a:t>2 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2318361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720817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Results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634A58-89B1-441F-9ACA-89E9FF9D299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529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To avoid tool cable crossing:</a:t>
            </a:r>
          </a:p>
          <a:p>
            <a:pPr marL="0" indent="0">
              <a:buNone/>
            </a:pPr>
            <a:endParaRPr lang="en-GB" sz="2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GB" sz="2000" dirty="0"/>
              <a:t>Minimum distance from first attachment point to end-tip : </a:t>
            </a:r>
          </a:p>
          <a:p>
            <a:pPr marL="0" indent="0">
              <a:buNone/>
            </a:pPr>
            <a:r>
              <a:rPr lang="en-GB" sz="2000" dirty="0"/>
              <a:t>	0.0204 m</a:t>
            </a: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GB" sz="2000" dirty="0"/>
          </a:p>
          <a:p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024D9E4-0354-477B-9F72-C6E322B6AE63}"/>
              </a:ext>
            </a:extLst>
          </p:cNvPr>
          <p:cNvSpPr/>
          <p:nvPr/>
        </p:nvSpPr>
        <p:spPr>
          <a:xfrm>
            <a:off x="1672607" y="3370947"/>
            <a:ext cx="1357197" cy="436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A8FE5DA-E79D-49A9-B8F2-5C9B02B70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454" y="1965278"/>
            <a:ext cx="5081306" cy="3798375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36405A3-AD46-4A71-9EC3-1BD8880BEC19}"/>
              </a:ext>
            </a:extLst>
          </p:cNvPr>
          <p:cNvCxnSpPr>
            <a:cxnSpLocks/>
          </p:cNvCxnSpPr>
          <p:nvPr/>
        </p:nvCxnSpPr>
        <p:spPr>
          <a:xfrm flipH="1" flipV="1">
            <a:off x="8688347" y="3897515"/>
            <a:ext cx="609818" cy="190925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338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Results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0C248A-594C-4B80-91D3-A1E6CAA83CF1}"/>
              </a:ext>
            </a:extLst>
          </p:cNvPr>
          <p:cNvSpPr txBox="1">
            <a:spLocks/>
          </p:cNvSpPr>
          <p:nvPr/>
        </p:nvSpPr>
        <p:spPr>
          <a:xfrm>
            <a:off x="364702" y="2109788"/>
            <a:ext cx="7976508" cy="4802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For needle driving (right hand tool):</a:t>
            </a:r>
          </a:p>
          <a:p>
            <a:pPr marL="0" indent="0">
              <a:spcBef>
                <a:spcPts val="1600"/>
              </a:spcBef>
            </a:pPr>
            <a:r>
              <a:rPr lang="en-GB" sz="2100" dirty="0"/>
              <a:t>Average range of rotation required  around x (roll):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GB" sz="2100" dirty="0"/>
              <a:t>	 </a:t>
            </a:r>
            <a:r>
              <a:rPr lang="ca-ES" sz="2100" dirty="0"/>
              <a:t>227.519</a:t>
            </a:r>
            <a:r>
              <a:rPr lang="en-GB" sz="2100" dirty="0"/>
              <a:t> degrees</a:t>
            </a:r>
          </a:p>
          <a:p>
            <a:pPr marL="0" indent="0">
              <a:buNone/>
            </a:pPr>
            <a:r>
              <a:rPr lang="en-GB" sz="2100" dirty="0"/>
              <a:t>     Standard deviation:</a:t>
            </a:r>
          </a:p>
          <a:p>
            <a:pPr marL="0" indent="0">
              <a:buNone/>
            </a:pPr>
            <a:r>
              <a:rPr lang="en-GB" sz="2100" dirty="0"/>
              <a:t>	</a:t>
            </a:r>
            <a:r>
              <a:rPr lang="ca-ES" sz="2100" dirty="0"/>
              <a:t> 28.757 </a:t>
            </a:r>
            <a:r>
              <a:rPr lang="ca-ES" sz="2100" dirty="0" err="1"/>
              <a:t>degrees</a:t>
            </a:r>
            <a:endParaRPr lang="en-GB" sz="2100" dirty="0"/>
          </a:p>
          <a:p>
            <a:pPr marL="0" indent="0">
              <a:spcBef>
                <a:spcPts val="1600"/>
              </a:spcBef>
            </a:pPr>
            <a:r>
              <a:rPr lang="en-GB" sz="2100" dirty="0"/>
              <a:t>Average range of rotation required  around y( yaw):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GB" sz="2100" dirty="0"/>
              <a:t>	 108.621 degrees</a:t>
            </a:r>
          </a:p>
          <a:p>
            <a:pPr marL="0" indent="0">
              <a:buNone/>
            </a:pPr>
            <a:r>
              <a:rPr lang="en-GB" sz="2100" dirty="0"/>
              <a:t>     Standard deviation:</a:t>
            </a:r>
          </a:p>
          <a:p>
            <a:pPr marL="0" indent="0">
              <a:buNone/>
            </a:pPr>
            <a:r>
              <a:rPr lang="en-GB" sz="2100" dirty="0"/>
              <a:t>	</a:t>
            </a:r>
            <a:r>
              <a:rPr lang="ca-ES" sz="2100" dirty="0"/>
              <a:t> 24.120 </a:t>
            </a:r>
            <a:r>
              <a:rPr lang="ca-ES" sz="2100" dirty="0" err="1"/>
              <a:t>degrees</a:t>
            </a:r>
            <a:endParaRPr lang="ca-ES" sz="2100" dirty="0"/>
          </a:p>
          <a:p>
            <a:pPr marL="0" indent="0">
              <a:spcBef>
                <a:spcPts val="1600"/>
              </a:spcBef>
            </a:pPr>
            <a:r>
              <a:rPr lang="en-GB" sz="2100" dirty="0"/>
              <a:t>Average range of rotation required  around z( pitch):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GB" sz="2100" dirty="0"/>
              <a:t>	 145.247 degrees</a:t>
            </a:r>
          </a:p>
          <a:p>
            <a:pPr marL="0" indent="0">
              <a:buNone/>
            </a:pPr>
            <a:r>
              <a:rPr lang="en-GB" sz="2100" dirty="0"/>
              <a:t>     Standard deviation:</a:t>
            </a:r>
          </a:p>
          <a:p>
            <a:pPr marL="0" indent="0">
              <a:buNone/>
            </a:pPr>
            <a:r>
              <a:rPr lang="en-GB" sz="2100" dirty="0"/>
              <a:t>	</a:t>
            </a:r>
            <a:r>
              <a:rPr lang="ca-ES" sz="2100" dirty="0"/>
              <a:t> 24.715 </a:t>
            </a:r>
            <a:r>
              <a:rPr lang="ca-ES" sz="2100" dirty="0" err="1"/>
              <a:t>degrees</a:t>
            </a:r>
            <a:endParaRPr lang="en-GB" sz="21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C7DB886-8503-4ABF-8E41-60B2474CD242}"/>
              </a:ext>
            </a:extLst>
          </p:cNvPr>
          <p:cNvSpPr/>
          <p:nvPr/>
        </p:nvSpPr>
        <p:spPr>
          <a:xfrm>
            <a:off x="1178859" y="2824544"/>
            <a:ext cx="2053229" cy="3548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Imagen 24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9DD47158-E3B3-4DB2-9FFB-A4BAF0F6D5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3" r="8252"/>
          <a:stretch/>
        </p:blipFill>
        <p:spPr>
          <a:xfrm>
            <a:off x="5823284" y="1956594"/>
            <a:ext cx="6368716" cy="4568365"/>
          </a:xfrm>
          <a:prstGeom prst="rect">
            <a:avLst/>
          </a:prstGeom>
        </p:spPr>
      </p:pic>
      <p:pic>
        <p:nvPicPr>
          <p:cNvPr id="29" name="Imagen 28" descr="Imagen que contiene texto, cielo&#10;&#10;Descripción generada con confianza muy alta">
            <a:extLst>
              <a:ext uri="{FF2B5EF4-FFF2-40B4-BE49-F238E27FC236}">
                <a16:creationId xmlns:a16="http://schemas.microsoft.com/office/drawing/2014/main" id="{48ED12C7-94C2-4E25-832F-802F342183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t="3761" r="6758"/>
          <a:stretch/>
        </p:blipFill>
        <p:spPr>
          <a:xfrm>
            <a:off x="5865186" y="2108928"/>
            <a:ext cx="6342856" cy="4521366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25100E28-5298-4938-8C51-C7658A324EFF}"/>
              </a:ext>
            </a:extLst>
          </p:cNvPr>
          <p:cNvSpPr txBox="1"/>
          <p:nvPr/>
        </p:nvSpPr>
        <p:spPr>
          <a:xfrm>
            <a:off x="8456700" y="1947840"/>
            <a:ext cx="1513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Suture 1</a:t>
            </a:r>
          </a:p>
        </p:txBody>
      </p:sp>
    </p:spTree>
    <p:extLst>
      <p:ext uri="{BB962C8B-B14F-4D97-AF65-F5344CB8AC3E}">
        <p14:creationId xmlns:p14="http://schemas.microsoft.com/office/powerpoint/2010/main" val="2687930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Results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0C248A-594C-4B80-91D3-A1E6CAA83CF1}"/>
              </a:ext>
            </a:extLst>
          </p:cNvPr>
          <p:cNvSpPr txBox="1">
            <a:spLocks/>
          </p:cNvSpPr>
          <p:nvPr/>
        </p:nvSpPr>
        <p:spPr>
          <a:xfrm>
            <a:off x="1050502" y="2279456"/>
            <a:ext cx="79765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For needle driving (right hand tool):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spcBef>
                <a:spcPts val="1600"/>
              </a:spcBef>
            </a:pPr>
            <a:r>
              <a:rPr lang="en-GB" sz="2000" dirty="0"/>
              <a:t>Average force required needle driving: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GB" sz="2000" dirty="0"/>
              <a:t>	 1.116 N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GB" sz="2000" dirty="0"/>
              <a:t>   Standard deviation: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GB" sz="2000" dirty="0"/>
              <a:t>	</a:t>
            </a:r>
            <a:r>
              <a:rPr lang="ca-ES" sz="2000" dirty="0"/>
              <a:t> 0.587 </a:t>
            </a:r>
            <a:r>
              <a:rPr lang="en-GB" sz="2000" dirty="0"/>
              <a:t> N</a:t>
            </a:r>
          </a:p>
          <a:p>
            <a:pPr marL="0" indent="0">
              <a:buNone/>
            </a:pPr>
            <a:r>
              <a:rPr lang="en-GB" sz="2000" dirty="0"/>
              <a:t>  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C7DB886-8503-4ABF-8E41-60B2474CD242}"/>
              </a:ext>
            </a:extLst>
          </p:cNvPr>
          <p:cNvSpPr/>
          <p:nvPr/>
        </p:nvSpPr>
        <p:spPr>
          <a:xfrm>
            <a:off x="2019776" y="3672927"/>
            <a:ext cx="1070590" cy="423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5100E28-5298-4938-8C51-C7658A324EFF}"/>
              </a:ext>
            </a:extLst>
          </p:cNvPr>
          <p:cNvSpPr txBox="1"/>
          <p:nvPr/>
        </p:nvSpPr>
        <p:spPr>
          <a:xfrm>
            <a:off x="8112610" y="1690688"/>
            <a:ext cx="1513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Suture 1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C1F2C89-042F-4F06-8531-D712FFB3BA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9736" y="1859965"/>
            <a:ext cx="2664940" cy="475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97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217253D-FABE-4ADF-A6A4-5368C1CD0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30" y="1379909"/>
            <a:ext cx="6580983" cy="5235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Results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0C248A-594C-4B80-91D3-A1E6CAA83CF1}"/>
              </a:ext>
            </a:extLst>
          </p:cNvPr>
          <p:cNvSpPr txBox="1">
            <a:spLocks/>
          </p:cNvSpPr>
          <p:nvPr/>
        </p:nvSpPr>
        <p:spPr>
          <a:xfrm>
            <a:off x="186649" y="1905939"/>
            <a:ext cx="79765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accent1">
                    <a:lumMod val="50000"/>
                  </a:schemeClr>
                </a:solidFill>
              </a:rPr>
              <a:t>For tying (both hand tools):</a:t>
            </a:r>
          </a:p>
          <a:p>
            <a:endParaRPr lang="en-GB" sz="2400" dirty="0"/>
          </a:p>
          <a:p>
            <a:pPr marL="0" indent="0">
              <a:spcBef>
                <a:spcPts val="1600"/>
              </a:spcBef>
            </a:pPr>
            <a:r>
              <a:rPr lang="en-GB" sz="2000" dirty="0"/>
              <a:t>Range of maximum force required</a:t>
            </a:r>
            <a:r>
              <a:rPr lang="en-GB" sz="2000"/>
              <a:t> along </a:t>
            </a:r>
            <a:r>
              <a:rPr lang="en-GB" sz="2000" dirty="0"/>
              <a:t>datasets: 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GB" sz="2000" dirty="0"/>
              <a:t>	</a:t>
            </a:r>
            <a:r>
              <a:rPr lang="en-AU" sz="2000" dirty="0"/>
              <a:t>[1.4950, 14.3630] [N]</a:t>
            </a:r>
            <a:endParaRPr lang="en-US" sz="2000" dirty="0"/>
          </a:p>
          <a:p>
            <a:pPr>
              <a:spcBef>
                <a:spcPts val="1600"/>
              </a:spcBef>
            </a:pPr>
            <a:r>
              <a:rPr lang="en-GB" sz="2000"/>
              <a:t>Average maximum force required: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GB" sz="2000"/>
              <a:t>	</a:t>
            </a:r>
            <a:r>
              <a:rPr lang="en-GB" sz="2000" dirty="0"/>
              <a:t>6.2195 N</a:t>
            </a:r>
          </a:p>
          <a:p>
            <a:pPr marL="0" indent="0">
              <a:buNone/>
            </a:pPr>
            <a:r>
              <a:rPr lang="en-GB" sz="2000" dirty="0"/>
              <a:t>   Standard deviation:</a:t>
            </a:r>
          </a:p>
          <a:p>
            <a:pPr marL="0" indent="0">
              <a:buNone/>
            </a:pPr>
            <a:r>
              <a:rPr lang="en-GB" sz="2000" dirty="0"/>
              <a:t>	4.6437  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C7DB886-8503-4ABF-8E41-60B2474CD242}"/>
              </a:ext>
            </a:extLst>
          </p:cNvPr>
          <p:cNvSpPr/>
          <p:nvPr/>
        </p:nvSpPr>
        <p:spPr>
          <a:xfrm>
            <a:off x="1012271" y="3390900"/>
            <a:ext cx="2535660" cy="2969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067B86E-5BDE-4A3B-95FE-DDA9398C4B6C}"/>
              </a:ext>
            </a:extLst>
          </p:cNvPr>
          <p:cNvCxnSpPr/>
          <p:nvPr/>
        </p:nvCxnSpPr>
        <p:spPr>
          <a:xfrm>
            <a:off x="10863622" y="1502732"/>
            <a:ext cx="0" cy="403207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D47CE67E-D929-43B1-9214-E4A5D402A03F}"/>
              </a:ext>
            </a:extLst>
          </p:cNvPr>
          <p:cNvCxnSpPr/>
          <p:nvPr/>
        </p:nvCxnSpPr>
        <p:spPr>
          <a:xfrm>
            <a:off x="10128913" y="3168501"/>
            <a:ext cx="0" cy="403207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E4EB60D-DF42-4DAF-8FBC-B5388EB4003E}"/>
              </a:ext>
            </a:extLst>
          </p:cNvPr>
          <p:cNvCxnSpPr/>
          <p:nvPr/>
        </p:nvCxnSpPr>
        <p:spPr>
          <a:xfrm>
            <a:off x="9175847" y="3061591"/>
            <a:ext cx="0" cy="403207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D51465D-5401-429D-A58D-67EEF371FF34}"/>
              </a:ext>
            </a:extLst>
          </p:cNvPr>
          <p:cNvSpPr txBox="1"/>
          <p:nvPr/>
        </p:nvSpPr>
        <p:spPr>
          <a:xfrm>
            <a:off x="8795836" y="2675365"/>
            <a:ext cx="866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Throw 1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8880427-A549-46CD-B226-1ADD14B2AED9}"/>
              </a:ext>
            </a:extLst>
          </p:cNvPr>
          <p:cNvSpPr txBox="1"/>
          <p:nvPr/>
        </p:nvSpPr>
        <p:spPr>
          <a:xfrm>
            <a:off x="9685216" y="2827765"/>
            <a:ext cx="866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Throw 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A3040B1-F034-41C6-9683-DE1D831BAEF0}"/>
              </a:ext>
            </a:extLst>
          </p:cNvPr>
          <p:cNvSpPr txBox="1"/>
          <p:nvPr/>
        </p:nvSpPr>
        <p:spPr>
          <a:xfrm>
            <a:off x="10449492" y="1230969"/>
            <a:ext cx="866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Throw 3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BC61C61-F3B3-4FB5-9FA6-FB1D037146D7}"/>
              </a:ext>
            </a:extLst>
          </p:cNvPr>
          <p:cNvSpPr txBox="1"/>
          <p:nvPr/>
        </p:nvSpPr>
        <p:spPr>
          <a:xfrm>
            <a:off x="8364759" y="1437162"/>
            <a:ext cx="151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Suture 1</a:t>
            </a:r>
          </a:p>
        </p:txBody>
      </p:sp>
    </p:spTree>
    <p:extLst>
      <p:ext uri="{BB962C8B-B14F-4D97-AF65-F5344CB8AC3E}">
        <p14:creationId xmlns:p14="http://schemas.microsoft.com/office/powerpoint/2010/main" val="155194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26EB2-8004-4744-951C-FAD575CF19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Optimisation algorithms</a:t>
            </a:r>
          </a:p>
          <a:p>
            <a:pPr lvl="1"/>
            <a:r>
              <a:rPr lang="en-US" dirty="0"/>
              <a:t>Pattern Search Particle Swarm </a:t>
            </a:r>
            <a:r>
              <a:rPr lang="en-US" dirty="0" err="1"/>
              <a:t>Optimisation</a:t>
            </a:r>
            <a:r>
              <a:rPr lang="en-US" dirty="0"/>
              <a:t> (</a:t>
            </a:r>
            <a:r>
              <a:rPr lang="en-US" dirty="0" err="1"/>
              <a:t>PSwarm</a:t>
            </a:r>
            <a:r>
              <a:rPr lang="en-US" dirty="0"/>
              <a:t>)</a:t>
            </a:r>
          </a:p>
          <a:p>
            <a:pPr lvl="2"/>
            <a:r>
              <a:rPr lang="en-AU" dirty="0"/>
              <a:t>Particle Swarm Optimisation</a:t>
            </a:r>
          </a:p>
          <a:p>
            <a:pPr lvl="2"/>
            <a:r>
              <a:rPr lang="en-AU" dirty="0"/>
              <a:t>Pattern Search</a:t>
            </a:r>
          </a:p>
          <a:p>
            <a:pPr lvl="1"/>
            <a:r>
              <a:rPr lang="en-AU" dirty="0"/>
              <a:t>A random resampling step</a:t>
            </a:r>
          </a:p>
          <a:p>
            <a:pPr lvl="1"/>
            <a:r>
              <a:rPr lang="en-AU" dirty="0"/>
              <a:t>Particle filter optimisation </a:t>
            </a:r>
          </a:p>
          <a:p>
            <a:r>
              <a:rPr lang="en-AU" dirty="0"/>
              <a:t>Goals </a:t>
            </a:r>
          </a:p>
          <a:p>
            <a:pPr lvl="1"/>
            <a:r>
              <a:rPr lang="en-AU" dirty="0"/>
              <a:t>Given a task-space and parameters, find the configuration of the tendons (i.e. angles, attachment points, feeding points and the length from tool tips to the origin of the </a:t>
            </a:r>
            <a:r>
              <a:rPr lang="en-AU" dirty="0" err="1"/>
              <a:t>overtube</a:t>
            </a:r>
            <a:r>
              <a:rPr lang="en-AU" dirty="0"/>
              <a:t>) </a:t>
            </a:r>
            <a:endParaRPr lang="en-US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22CE2-FC55-4D91-9A18-20F5E2F9A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646" y="1825625"/>
            <a:ext cx="6068354" cy="45362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26C858E-8F5C-4F3D-8839-FC4B22FDD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Optimisation</a:t>
            </a:r>
          </a:p>
        </p:txBody>
      </p:sp>
    </p:spTree>
    <p:extLst>
      <p:ext uri="{BB962C8B-B14F-4D97-AF65-F5344CB8AC3E}">
        <p14:creationId xmlns:p14="http://schemas.microsoft.com/office/powerpoint/2010/main" val="1942254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CCC07-C53E-4E3E-9AE6-60B0F06A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Optimisation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437135-84FC-4B78-B79F-A182DA235A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9865" y="1892597"/>
            <a:ext cx="5444607" cy="45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A2A896-B3EC-424E-84A5-081E91970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715" y="2073460"/>
            <a:ext cx="5696104" cy="3103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F8B031-E869-440D-8C36-4C7999B49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514" y="5482448"/>
            <a:ext cx="5877305" cy="39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48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679B5-FCDF-41B9-8722-142D8C4F11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/>
              <a:t>Outcome </a:t>
            </a:r>
          </a:p>
          <a:p>
            <a:pPr lvl="1"/>
            <a:r>
              <a:rPr lang="en-AU" dirty="0"/>
              <a:t>No sign of convergence</a:t>
            </a:r>
          </a:p>
          <a:p>
            <a:pPr lvl="2"/>
            <a:r>
              <a:rPr lang="en-AU" dirty="0"/>
              <a:t>Mesh size decreased in each iteration which means an optimal solution is not obtained </a:t>
            </a:r>
          </a:p>
          <a:p>
            <a:pPr lvl="2"/>
            <a:r>
              <a:rPr lang="en-AU" dirty="0"/>
              <a:t> optimisation code stopped when maximum iterations reached 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E5980E-657A-4828-8821-C63A926F1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Optimisation - results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539D3F-3B4B-4E47-80C9-92D1422EA1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26288" y="1825625"/>
            <a:ext cx="38396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89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Problems encountered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112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Initial Tool Set-up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dirty="0"/>
              <a:t>Intended use of 2 actuated endoscopic tools for both hands</a:t>
            </a:r>
          </a:p>
          <a:p>
            <a:pPr marL="0" indent="0">
              <a:buNone/>
            </a:pPr>
            <a:r>
              <a:rPr lang="en-GB" u="sng" dirty="0"/>
              <a:t>Right-hand</a:t>
            </a:r>
          </a:p>
          <a:p>
            <a:r>
              <a:rPr lang="en-GB" dirty="0"/>
              <a:t>Needle driver</a:t>
            </a:r>
          </a:p>
          <a:p>
            <a:r>
              <a:rPr lang="en-GB" dirty="0"/>
              <a:t>Optical markers to track position data</a:t>
            </a:r>
          </a:p>
          <a:p>
            <a:r>
              <a:rPr lang="en-GB" dirty="0" err="1"/>
              <a:t>Loadcell</a:t>
            </a:r>
            <a:r>
              <a:rPr lang="en-GB" dirty="0"/>
              <a:t> to track force and torque data</a:t>
            </a:r>
          </a:p>
          <a:p>
            <a:pPr marL="0" indent="0">
              <a:buNone/>
            </a:pPr>
            <a:r>
              <a:rPr lang="en-GB" u="sng" dirty="0"/>
              <a:t>Left-hand</a:t>
            </a:r>
          </a:p>
          <a:p>
            <a:r>
              <a:rPr lang="en-GB" dirty="0"/>
              <a:t>Tissue grasper</a:t>
            </a:r>
          </a:p>
          <a:p>
            <a:r>
              <a:rPr lang="en-GB" dirty="0"/>
              <a:t>Optical markers to track position</a:t>
            </a:r>
          </a:p>
        </p:txBody>
      </p:sp>
    </p:spTree>
    <p:extLst>
      <p:ext uri="{BB962C8B-B14F-4D97-AF65-F5344CB8AC3E}">
        <p14:creationId xmlns:p14="http://schemas.microsoft.com/office/powerpoint/2010/main" val="180532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60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CYCLOPS Surgical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113" y="2883145"/>
            <a:ext cx="5669280" cy="14364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800" dirty="0"/>
              <a:t>Cable driven </a:t>
            </a:r>
            <a:r>
              <a:rPr lang="en-GB" sz="1800" b="1" dirty="0"/>
              <a:t>parallel </a:t>
            </a:r>
            <a:r>
              <a:rPr lang="en-GB" sz="1800" dirty="0"/>
              <a:t>mechanisms allow for:</a:t>
            </a:r>
          </a:p>
          <a:p>
            <a:r>
              <a:rPr lang="en-GB" sz="1800" dirty="0"/>
              <a:t>High traction forces (up to 65N)</a:t>
            </a:r>
          </a:p>
          <a:p>
            <a:r>
              <a:rPr lang="en-GB" sz="1800" dirty="0"/>
              <a:t>Large adjustable workspace</a:t>
            </a:r>
          </a:p>
          <a:p>
            <a:r>
              <a:rPr lang="en-GB" sz="1800" dirty="0"/>
              <a:t>High controllability and resolution</a:t>
            </a:r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97990822-C35F-43F1-9141-1423B0286A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3" r="3173"/>
          <a:stretch>
            <a:fillRect/>
          </a:stretch>
        </p:blipFill>
        <p:spPr>
          <a:xfrm>
            <a:off x="6094456" y="2044716"/>
            <a:ext cx="4774672" cy="37701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1033F9-D46D-4C81-85AC-D3CB83BDD353}"/>
              </a:ext>
            </a:extLst>
          </p:cNvPr>
          <p:cNvSpPr/>
          <p:nvPr/>
        </p:nvSpPr>
        <p:spPr>
          <a:xfrm>
            <a:off x="835113" y="4614511"/>
            <a:ext cx="51084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R"/>
            </a:pPr>
            <a:r>
              <a:rPr lang="en-GB" dirty="0"/>
              <a:t>Deployable scaffold</a:t>
            </a:r>
          </a:p>
          <a:p>
            <a:pPr marL="342900" indent="-342900">
              <a:buAutoNum type="alphaLcParenR"/>
            </a:pPr>
            <a:r>
              <a:rPr lang="en-GB" dirty="0"/>
              <a:t>Network of tendons</a:t>
            </a:r>
          </a:p>
          <a:p>
            <a:pPr marL="342900" indent="-342900">
              <a:buAutoNum type="alphaLcParenR"/>
            </a:pPr>
            <a:r>
              <a:rPr lang="en-GB" dirty="0"/>
              <a:t>Endoscope</a:t>
            </a:r>
          </a:p>
          <a:p>
            <a:pPr marL="342900" indent="-342900">
              <a:buAutoNum type="alphaLcParenR"/>
            </a:pPr>
            <a:r>
              <a:rPr lang="en-GB" dirty="0"/>
              <a:t>Rigid hollow over-tubes (curved for this task)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113" y="1387926"/>
            <a:ext cx="10518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CYCLOPS surgical system is a </a:t>
            </a:r>
            <a:r>
              <a:rPr lang="en-GB" b="1" dirty="0"/>
              <a:t>low-cost add-on </a:t>
            </a:r>
            <a:r>
              <a:rPr lang="en-GB" dirty="0"/>
              <a:t>to any available endoscope to give the operator </a:t>
            </a:r>
            <a:r>
              <a:rPr lang="en-GB" b="1" dirty="0"/>
              <a:t>bimanual dexterity </a:t>
            </a:r>
            <a:r>
              <a:rPr lang="en-GB" dirty="0"/>
              <a:t>to perform complex surgical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Off-the-shelf instruments pass through </a:t>
            </a:r>
            <a:r>
              <a:rPr lang="en-GB" dirty="0" err="1"/>
              <a:t>overtube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5 Degrees of Freedom </a:t>
            </a:r>
            <a:r>
              <a:rPr lang="en-GB" dirty="0"/>
              <a:t>per </a:t>
            </a:r>
            <a:r>
              <a:rPr lang="en-GB" dirty="0" err="1"/>
              <a:t>overtube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35770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Right hand tool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304144" y="1825625"/>
            <a:ext cx="5561351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u="sng" dirty="0"/>
              <a:t>Problems</a:t>
            </a:r>
          </a:p>
          <a:p>
            <a:r>
              <a:rPr lang="en-GB" dirty="0"/>
              <a:t>Lack of force and friction</a:t>
            </a:r>
          </a:p>
          <a:p>
            <a:pPr lvl="1"/>
            <a:r>
              <a:rPr lang="en-GB" sz="2600" dirty="0"/>
              <a:t>Needle rotation inside the grasper</a:t>
            </a:r>
          </a:p>
          <a:p>
            <a:r>
              <a:rPr lang="en-GB" dirty="0"/>
              <a:t>Tool elasticity</a:t>
            </a:r>
          </a:p>
          <a:p>
            <a:pPr lvl="1"/>
            <a:r>
              <a:rPr lang="en-GB" sz="2600" dirty="0"/>
              <a:t>Axial rotation</a:t>
            </a:r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4" t="37714" r="12947" b="14564"/>
          <a:stretch/>
        </p:blipFill>
        <p:spPr>
          <a:xfrm>
            <a:off x="7273822" y="2396758"/>
            <a:ext cx="3527025" cy="320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83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Methods Applied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34188" cy="4351338"/>
          </a:xfrm>
        </p:spPr>
        <p:txBody>
          <a:bodyPr anchor="ctr">
            <a:normAutofit/>
          </a:bodyPr>
          <a:lstStyle/>
          <a:p>
            <a:r>
              <a:rPr lang="en-GB" sz="2600" dirty="0"/>
              <a:t>Use of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Glue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Rubber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Sandpaper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Combination of the </a:t>
            </a:r>
            <a:r>
              <a:rPr lang="en-GB" dirty="0" err="1"/>
              <a:t>above</a:t>
            </a:r>
            <a:r>
              <a:rPr lang="en-GB" sz="2600" dirty="0" err="1"/>
              <a:t>in</a:t>
            </a:r>
            <a:r>
              <a:rPr lang="en-GB" sz="2600" dirty="0"/>
              <a:t> the mouth of the grasper to try to eliminate needle rotation</a:t>
            </a:r>
          </a:p>
          <a:p>
            <a:r>
              <a:rPr lang="en-GB" sz="2600" dirty="0"/>
              <a:t>Use of tape to minimize axial rotation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0"/>
          <a:stretch/>
        </p:blipFill>
        <p:spPr>
          <a:xfrm>
            <a:off x="8006743" y="1798421"/>
            <a:ext cx="3089882" cy="440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51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Testing the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GB" dirty="0"/>
              <a:t>Test of each of the methods</a:t>
            </a:r>
          </a:p>
          <a:p>
            <a:r>
              <a:rPr lang="en-GB" dirty="0"/>
              <a:t>Result: </a:t>
            </a:r>
          </a:p>
          <a:p>
            <a:pPr marL="457200" lvl="1" indent="0">
              <a:buNone/>
            </a:pPr>
            <a:r>
              <a:rPr lang="en-GB" dirty="0"/>
              <a:t>Each iteration of right hand tool was unusable</a:t>
            </a:r>
          </a:p>
          <a:p>
            <a:pPr marL="457200" lvl="1" indent="0">
              <a:buNone/>
            </a:pPr>
            <a:r>
              <a:rPr lang="en-GB" dirty="0"/>
              <a:t>Need of new needle driver</a:t>
            </a:r>
          </a:p>
          <a:p>
            <a:r>
              <a:rPr lang="en-GB" dirty="0"/>
              <a:t>Data collection was delayed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1387464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851754" cy="4351338"/>
          </a:xfrm>
        </p:spPr>
        <p:txBody>
          <a:bodyPr anchor="ctr"/>
          <a:lstStyle/>
          <a:p>
            <a:r>
              <a:rPr lang="en-GB" dirty="0"/>
              <a:t>No affordable endoscopic needle driver </a:t>
            </a:r>
          </a:p>
          <a:p>
            <a:r>
              <a:rPr lang="en-GB" dirty="0"/>
              <a:t>No workshop materials available to prototype a needle driver system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Use of handheld needle driver for data collection</a:t>
            </a: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93" y="1690687"/>
            <a:ext cx="3362906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75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Aftermath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GB" dirty="0" err="1"/>
              <a:t>Loadcell</a:t>
            </a:r>
            <a:r>
              <a:rPr lang="en-GB" dirty="0"/>
              <a:t> was moved to left-hand tool</a:t>
            </a:r>
          </a:p>
          <a:p>
            <a:pPr lvl="1"/>
            <a:r>
              <a:rPr lang="en-GB" dirty="0"/>
              <a:t>Not possible to simultaneously collect position data and force/torque data for needle driver</a:t>
            </a:r>
          </a:p>
          <a:p>
            <a:pPr lvl="1"/>
            <a:r>
              <a:rPr lang="en-GB" dirty="0"/>
              <a:t>Need of breaking down the suturing task in 3 parts</a:t>
            </a:r>
          </a:p>
          <a:p>
            <a:r>
              <a:rPr lang="en-GB" dirty="0"/>
              <a:t>Use of handheld needle driver instead of endoscopic needle driver</a:t>
            </a:r>
          </a:p>
          <a:p>
            <a:pPr lvl="1"/>
            <a:r>
              <a:rPr lang="en-GB" dirty="0"/>
              <a:t>Different scale of right-hand and left-hand tools</a:t>
            </a:r>
          </a:p>
          <a:p>
            <a:pPr lvl="1"/>
            <a:r>
              <a:rPr lang="en-GB" dirty="0"/>
              <a:t>Results needed to be scaled down</a:t>
            </a:r>
          </a:p>
        </p:txBody>
      </p:sp>
    </p:spTree>
    <p:extLst>
      <p:ext uri="{BB962C8B-B14F-4D97-AF65-F5344CB8AC3E}">
        <p14:creationId xmlns:p14="http://schemas.microsoft.com/office/powerpoint/2010/main" val="3285538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6614C-642F-4240-A680-568E379F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Discussion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0B908-1EE8-4610-91FC-54CC9E4EC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87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6E00F-AAE3-4B96-886E-E4A910B50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Discussion</a:t>
            </a:r>
            <a:r>
              <a:rPr lang="en-AU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F6782-85EC-43E7-A0F3-60510DB80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Limitations </a:t>
            </a:r>
          </a:p>
          <a:p>
            <a:pPr lvl="1"/>
            <a:r>
              <a:rPr lang="en-AU" dirty="0"/>
              <a:t>Data collection</a:t>
            </a:r>
          </a:p>
          <a:p>
            <a:pPr lvl="2"/>
            <a:r>
              <a:rPr lang="en-AU" dirty="0"/>
              <a:t>Intra surgeon vs inter surgeon variability </a:t>
            </a:r>
          </a:p>
          <a:p>
            <a:pPr lvl="2"/>
            <a:r>
              <a:rPr lang="en-AU" dirty="0"/>
              <a:t>Errors from the </a:t>
            </a:r>
            <a:r>
              <a:rPr lang="en-AU" dirty="0" err="1"/>
              <a:t>Optitrack</a:t>
            </a:r>
            <a:r>
              <a:rPr lang="en-AU" dirty="0"/>
              <a:t> and calibration</a:t>
            </a:r>
          </a:p>
          <a:p>
            <a:pPr lvl="2"/>
            <a:r>
              <a:rPr lang="en-AU" dirty="0"/>
              <a:t>Use of handheld needle driver instead of endoscopic needle driver</a:t>
            </a:r>
          </a:p>
          <a:p>
            <a:pPr lvl="2"/>
            <a:r>
              <a:rPr lang="en-AU" dirty="0" err="1"/>
              <a:t>Misregistration</a:t>
            </a:r>
            <a:r>
              <a:rPr lang="en-AU" dirty="0"/>
              <a:t> of the rigid bodies due to artefacts </a:t>
            </a:r>
          </a:p>
          <a:p>
            <a:pPr lvl="2"/>
            <a:r>
              <a:rPr lang="en-AU" dirty="0"/>
              <a:t>Load cell under the pad -&gt; force through the pad instead of torque around </a:t>
            </a:r>
            <a:r>
              <a:rPr lang="en-AU"/>
              <a:t>axial rotation</a:t>
            </a:r>
            <a:endParaRPr lang="en-AU" dirty="0"/>
          </a:p>
          <a:p>
            <a:pPr lvl="2"/>
            <a:r>
              <a:rPr lang="en-AU" dirty="0"/>
              <a:t>Pad vs real tissue</a:t>
            </a:r>
          </a:p>
          <a:p>
            <a:pPr lvl="2"/>
            <a:r>
              <a:rPr lang="en-AU" dirty="0"/>
              <a:t>Field of view of the webcam</a:t>
            </a:r>
          </a:p>
          <a:p>
            <a:pPr lvl="1"/>
            <a:r>
              <a:rPr lang="en-AU" dirty="0"/>
              <a:t>Scaling of the raw task-space data</a:t>
            </a:r>
          </a:p>
          <a:p>
            <a:pPr marL="914400" lvl="2" indent="0">
              <a:buNone/>
            </a:pPr>
            <a:endParaRPr lang="en-AU" dirty="0"/>
          </a:p>
          <a:p>
            <a:pPr marL="1371600" lvl="3" indent="0">
              <a:buNone/>
            </a:pPr>
            <a:endParaRPr lang="en-AU" dirty="0"/>
          </a:p>
          <a:p>
            <a:pPr lvl="2"/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4797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5E9BB-1E40-4EDC-9392-EFFA133A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Discussion</a:t>
            </a:r>
            <a:r>
              <a:rPr lang="en-AU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B3451-A1B6-4947-AA93-FFA12BA29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Optimisation </a:t>
            </a:r>
          </a:p>
          <a:p>
            <a:pPr lvl="1"/>
            <a:r>
              <a:rPr lang="en-AU" dirty="0"/>
              <a:t>not converging for the input parameters and task-space data</a:t>
            </a:r>
          </a:p>
          <a:p>
            <a:pPr lvl="2"/>
            <a:r>
              <a:rPr lang="en-AU" dirty="0"/>
              <a:t>Task-space is not fully reachable with the input parameters </a:t>
            </a:r>
          </a:p>
          <a:p>
            <a:pPr lvl="2"/>
            <a:r>
              <a:rPr lang="en-AU" dirty="0"/>
              <a:t>Time constraints</a:t>
            </a:r>
          </a:p>
          <a:p>
            <a:pPr lvl="3"/>
            <a:r>
              <a:rPr lang="en-AU" dirty="0"/>
              <a:t>Tweaking population and iterations parameters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27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88374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DA016-277F-4F7E-8BE3-4801CFD9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General Requirements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4C352C-32C7-4A94-92C0-6F2C3312D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44150" cy="4351338"/>
          </a:xfrm>
        </p:spPr>
        <p:txBody>
          <a:bodyPr/>
          <a:lstStyle/>
          <a:p>
            <a:r>
              <a:rPr lang="ca-ES" dirty="0">
                <a:sym typeface="Wingdings" panose="05000000000000000000" pitchFamily="2" charset="2"/>
              </a:rPr>
              <a:t>Current CYCLOPS has 5 DoF  need to implement the 6th DoF for suturing task</a:t>
            </a:r>
          </a:p>
          <a:p>
            <a:r>
              <a:rPr lang="ca-ES" dirty="0">
                <a:sym typeface="Wingdings" panose="05000000000000000000" pitchFamily="2" charset="2"/>
              </a:rPr>
              <a:t>Develop an endoscopic needle driver </a:t>
            </a:r>
          </a:p>
          <a:p>
            <a:r>
              <a:rPr lang="ca-ES" dirty="0">
                <a:sym typeface="Wingdings" panose="05000000000000000000" pitchFamily="2" charset="2"/>
              </a:rPr>
              <a:t>Solve the axial rotation and translation of the endoscopic instruments within overtubes </a:t>
            </a:r>
          </a:p>
          <a:p>
            <a:pPr marL="0" indent="0">
              <a:buNone/>
            </a:pPr>
            <a:endParaRPr lang="ca-ES" dirty="0">
              <a:sym typeface="Wingdings" panose="05000000000000000000" pitchFamily="2" charset="2"/>
            </a:endParaRPr>
          </a:p>
          <a:p>
            <a:endParaRPr lang="en-AU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916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CYCLOPS Surgical System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BCE0CD-2650-48AD-908B-7CD090B28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420FC2-5613-4180-9F73-A2FF5C216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425" y="1642756"/>
            <a:ext cx="7664655" cy="471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911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28103-B9BF-45E6-A16C-24F1C73F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Engineering Requirements for Suturing CYCLOPS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AE0A557A-1D40-42C3-871B-CC639D0851F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62604663"/>
              </p:ext>
            </p:extLst>
          </p:nvPr>
        </p:nvGraphicFramePr>
        <p:xfrm>
          <a:off x="2546497" y="2073713"/>
          <a:ext cx="7377224" cy="18542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173279">
                  <a:extLst>
                    <a:ext uri="{9D8B030D-6E8A-4147-A177-3AD203B41FA5}">
                      <a16:colId xmlns:a16="http://schemas.microsoft.com/office/drawing/2014/main" val="4083107719"/>
                    </a:ext>
                  </a:extLst>
                </a:gridCol>
                <a:gridCol w="3203945">
                  <a:extLst>
                    <a:ext uri="{9D8B030D-6E8A-4147-A177-3AD203B41FA5}">
                      <a16:colId xmlns:a16="http://schemas.microsoft.com/office/drawing/2014/main" val="226346863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AU" dirty="0"/>
                        <a:t>Needle Driving (6</a:t>
                      </a:r>
                      <a:r>
                        <a:rPr lang="en-AU" baseline="30000" dirty="0"/>
                        <a:t>th</a:t>
                      </a:r>
                      <a:r>
                        <a:rPr lang="en-AU" dirty="0"/>
                        <a:t> </a:t>
                      </a:r>
                      <a:r>
                        <a:rPr lang="en-AU" dirty="0" err="1"/>
                        <a:t>DoF</a:t>
                      </a:r>
                      <a:r>
                        <a:rPr lang="en-AU" dirty="0"/>
                        <a:t> Roll)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755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Mean of Max Force (STD)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1.116N (0.587N)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96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Mean of Axial Rotation Range (STD)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227.519˚ (28.757˚)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84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Mean of Max Axial Angular Velocity (STD)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 484.113˚ (44.827˚) [</a:t>
                      </a:r>
                      <a:r>
                        <a:rPr lang="en-AU" dirty="0" err="1"/>
                        <a:t>Deg</a:t>
                      </a:r>
                      <a:r>
                        <a:rPr lang="en-AU" dirty="0"/>
                        <a:t>/s]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958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i="1" dirty="0"/>
                        <a:t>Axial Torque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----------------------------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161723"/>
                  </a:ext>
                </a:extLst>
              </a:tr>
            </a:tbl>
          </a:graphicData>
        </a:graphic>
      </p:graphicFrame>
      <p:graphicFrame>
        <p:nvGraphicFramePr>
          <p:cNvPr id="12" name="Content Placeholder 10">
            <a:extLst>
              <a:ext uri="{FF2B5EF4-FFF2-40B4-BE49-F238E27FC236}">
                <a16:creationId xmlns:a16="http://schemas.microsoft.com/office/drawing/2014/main" id="{D6070394-93D7-417A-AC26-81BFF788099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49650306"/>
              </p:ext>
            </p:extLst>
          </p:nvPr>
        </p:nvGraphicFramePr>
        <p:xfrm>
          <a:off x="2546497" y="4327821"/>
          <a:ext cx="7391400" cy="11125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187456">
                  <a:extLst>
                    <a:ext uri="{9D8B030D-6E8A-4147-A177-3AD203B41FA5}">
                      <a16:colId xmlns:a16="http://schemas.microsoft.com/office/drawing/2014/main" val="4083107719"/>
                    </a:ext>
                  </a:extLst>
                </a:gridCol>
                <a:gridCol w="3203944">
                  <a:extLst>
                    <a:ext uri="{9D8B030D-6E8A-4147-A177-3AD203B41FA5}">
                      <a16:colId xmlns:a16="http://schemas.microsoft.com/office/drawing/2014/main" val="226346863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AU" dirty="0"/>
                        <a:t>Tying a knot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755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Force required for tying (range)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[1.4950, 14.3630] [N]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396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/>
                        <a:t>Min tool protrusion required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0.0204m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84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9850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3716114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34058153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95398136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7844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BACKGROUND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5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0" dirty="0" err="1"/>
                        <a:t>Siddharth</a:t>
                      </a:r>
                      <a:r>
                        <a:rPr lang="en-GB" b="0" dirty="0"/>
                        <a:t> Agarwal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Medicine, Medical Imaging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Data</a:t>
                      </a:r>
                      <a:r>
                        <a:rPr lang="en-GB" baseline="0" dirty="0"/>
                        <a:t> collection, data analysis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021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 err="1"/>
                        <a:t>Hyunggi</a:t>
                      </a:r>
                      <a:r>
                        <a:rPr lang="en-GB" dirty="0"/>
                        <a:t> Chang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Manufacturing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Hardware, data collection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18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Laura </a:t>
                      </a:r>
                      <a:r>
                        <a:rPr lang="en-GB" dirty="0" err="1"/>
                        <a:t>Ros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Freixedes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Biomedical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Data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156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Chara Giannoudi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Electrical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31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Ya</a:t>
                      </a:r>
                      <a:r>
                        <a:rPr lang="en-GB" dirty="0"/>
                        <a:t>-Yen Tsai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Bioengineering, Mechatronics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Hardware</a:t>
                      </a:r>
                      <a:r>
                        <a:rPr lang="en-GB" baseline="0" dirty="0"/>
                        <a:t>, Data analysis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15952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38200" y="4185602"/>
            <a:ext cx="105156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Shared workload was ensured by working together in the lab regardless of our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Gained skills from different backgrounds by working with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Time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Organisation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C6AE30-AE3E-403E-BE37-D9BFDD415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Group Dynamics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682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">
            <a:extLst>
              <a:ext uri="{FF2B5EF4-FFF2-40B4-BE49-F238E27FC236}">
                <a16:creationId xmlns:a16="http://schemas.microsoft.com/office/drawing/2014/main" id="{D086E9D2-C191-4F2B-838E-D12D316E76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214" y="947279"/>
            <a:ext cx="8399571" cy="28098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6EBCAC2-2048-45E5-9E17-931EDA4AB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33"/>
            <a:ext cx="10515600" cy="1325563"/>
          </a:xfrm>
        </p:spPr>
        <p:txBody>
          <a:bodyPr/>
          <a:lstStyle/>
          <a:p>
            <a:pPr algn="ctr"/>
            <a:r>
              <a:rPr lang="en-AU">
                <a:solidFill>
                  <a:schemeClr val="accent1">
                    <a:lumMod val="50000"/>
                  </a:schemeClr>
                </a:solidFill>
              </a:rPr>
              <a:t>Project Plan</a:t>
            </a: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 &amp; Project Progress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057AB14-24E4-4AA4-B8CA-8F6F51EA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214" y="3885490"/>
            <a:ext cx="8399570" cy="290830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A1B3F19-B8CC-4B46-9C00-37589336E8E6}"/>
              </a:ext>
            </a:extLst>
          </p:cNvPr>
          <p:cNvSpPr txBox="1"/>
          <p:nvPr/>
        </p:nvSpPr>
        <p:spPr>
          <a:xfrm>
            <a:off x="2566737" y="926360"/>
            <a:ext cx="170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Project plan</a:t>
            </a:r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B4D5333-8310-4937-8E28-C541D2606F5D}"/>
              </a:ext>
            </a:extLst>
          </p:cNvPr>
          <p:cNvSpPr txBox="1"/>
          <p:nvPr/>
        </p:nvSpPr>
        <p:spPr>
          <a:xfrm>
            <a:off x="2534653" y="3897813"/>
            <a:ext cx="170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Project progress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4606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Thank you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056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Questions?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0790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CYCLOPS Adjustment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59" y="1424585"/>
            <a:ext cx="6106882" cy="514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1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914400" y="1818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solidFill>
                  <a:schemeClr val="accent1">
                    <a:lumMod val="50000"/>
                  </a:schemeClr>
                </a:solidFill>
              </a:rPr>
              <a:t>ESD vs Bimanual Suturing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29815-E01E-4CEB-8E4A-D61E46D1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2372554"/>
            <a:ext cx="11521440" cy="317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ESD vs Bimanual Suturing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u="sng" dirty="0"/>
              <a:t>ESD</a:t>
            </a:r>
          </a:p>
          <a:p>
            <a:r>
              <a:rPr lang="en-GB" dirty="0"/>
              <a:t>Retract</a:t>
            </a:r>
          </a:p>
          <a:p>
            <a:r>
              <a:rPr lang="en-GB" dirty="0"/>
              <a:t>Cut</a:t>
            </a:r>
          </a:p>
          <a:p>
            <a:endParaRPr lang="en-GB" sz="1700" dirty="0"/>
          </a:p>
          <a:p>
            <a:pPr marL="0" indent="0">
              <a:buNone/>
            </a:pPr>
            <a:r>
              <a:rPr lang="en-GB" u="sng" dirty="0"/>
              <a:t>Bimanual Suturing</a:t>
            </a:r>
          </a:p>
          <a:p>
            <a:r>
              <a:rPr lang="en-GB" dirty="0"/>
              <a:t>Needle driving</a:t>
            </a:r>
          </a:p>
          <a:p>
            <a:r>
              <a:rPr lang="en-GB" dirty="0"/>
              <a:t>Knot tying</a:t>
            </a:r>
          </a:p>
          <a:p>
            <a:endParaRPr lang="en-GB" sz="1600" dirty="0"/>
          </a:p>
          <a:p>
            <a:r>
              <a:rPr lang="en-GB" dirty="0"/>
              <a:t>Benchmark for all surgical systems</a:t>
            </a:r>
          </a:p>
          <a:p>
            <a:r>
              <a:rPr lang="en-GB" dirty="0"/>
              <a:t>Requires 6 </a:t>
            </a:r>
            <a:r>
              <a:rPr lang="en-GB" dirty="0" err="1"/>
              <a:t>DoF</a:t>
            </a:r>
            <a:r>
              <a:rPr lang="en-GB" dirty="0"/>
              <a:t> </a:t>
            </a:r>
            <a:r>
              <a:rPr lang="mr-IN" dirty="0"/>
              <a:t>–</a:t>
            </a:r>
            <a:r>
              <a:rPr lang="en-GB" dirty="0"/>
              <a:t> translates well to other tasks</a:t>
            </a:r>
          </a:p>
          <a:p>
            <a:pPr marL="0" indent="0">
              <a:buNone/>
            </a:pPr>
            <a:endParaRPr lang="en-GB" u="sng" dirty="0"/>
          </a:p>
          <a:p>
            <a:pPr marL="0" indent="0">
              <a:buNone/>
            </a:pPr>
            <a:endParaRPr lang="en-GB" u="sng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720" y="1690688"/>
            <a:ext cx="5094080" cy="35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52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Project Aims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Adjust the CYCLOPS surgical system for suturing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/>
              <a:t>Needle driving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/>
              <a:t>Knot Tying</a:t>
            </a:r>
          </a:p>
          <a:p>
            <a:r>
              <a:rPr lang="en-GB" dirty="0"/>
              <a:t>Collect natural suturing hand motions</a:t>
            </a:r>
          </a:p>
          <a:p>
            <a:r>
              <a:rPr lang="en-GB" dirty="0"/>
              <a:t>Data analysis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/>
              <a:t>Position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/>
              <a:t>Force data</a:t>
            </a:r>
          </a:p>
          <a:p>
            <a:r>
              <a:rPr lang="en-GB" dirty="0"/>
              <a:t>Optimisation algorithm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/>
              <a:t>Optimise CYCLOPS workspace for the given task-space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/>
              <a:t>Obtain optimal parameters regarding the tendons, feeding points and </a:t>
            </a:r>
            <a:r>
              <a:rPr lang="en-GB" sz="2200" dirty="0" err="1"/>
              <a:t>overtubes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054218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1667</Words>
  <Application>Microsoft Office PowerPoint</Application>
  <PresentationFormat>Widescreen</PresentationFormat>
  <Paragraphs>382</Paragraphs>
  <Slides>54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Mangal</vt:lpstr>
      <vt:lpstr>Wingdings</vt:lpstr>
      <vt:lpstr>Office Theme</vt:lpstr>
      <vt:lpstr>Towards flexible endoscopic suturing: prototyping the CYCLOPS system for advanced surgical techniques</vt:lpstr>
      <vt:lpstr>Overview &amp; Motivation</vt:lpstr>
      <vt:lpstr>NOES – Natural Orifice Endoscopic Surgery</vt:lpstr>
      <vt:lpstr>CYCLOPS Surgical System</vt:lpstr>
      <vt:lpstr>CYCLOPS Surgical System</vt:lpstr>
      <vt:lpstr>CYCLOPS Adjustment</vt:lpstr>
      <vt:lpstr>PowerPoint Presentation</vt:lpstr>
      <vt:lpstr>ESD vs Bimanual Suturing</vt:lpstr>
      <vt:lpstr>Project Aims</vt:lpstr>
      <vt:lpstr>Methodology</vt:lpstr>
      <vt:lpstr>Data Collection</vt:lpstr>
      <vt:lpstr>Data Collection</vt:lpstr>
      <vt:lpstr>Data Collection Rig</vt:lpstr>
      <vt:lpstr>Left-hand Tool</vt:lpstr>
      <vt:lpstr>Actuation</vt:lpstr>
      <vt:lpstr>Actuation</vt:lpstr>
      <vt:lpstr>Right-hand Tool</vt:lpstr>
      <vt:lpstr>Camera Configuration</vt:lpstr>
      <vt:lpstr>Camera Calibration</vt:lpstr>
      <vt:lpstr>Optical Markers Configuration</vt:lpstr>
      <vt:lpstr>Tool calibration</vt:lpstr>
      <vt:lpstr>External validation</vt:lpstr>
      <vt:lpstr>External validation</vt:lpstr>
      <vt:lpstr>Data &amp; Optimisation</vt:lpstr>
      <vt:lpstr>Data collected</vt:lpstr>
      <vt:lpstr>Data processing (I) </vt:lpstr>
      <vt:lpstr>Data processing (II) </vt:lpstr>
      <vt:lpstr>Data processing (III) </vt:lpstr>
      <vt:lpstr>Data processing (IV) </vt:lpstr>
      <vt:lpstr>Results</vt:lpstr>
      <vt:lpstr>Results </vt:lpstr>
      <vt:lpstr>Results </vt:lpstr>
      <vt:lpstr>Results </vt:lpstr>
      <vt:lpstr>Results </vt:lpstr>
      <vt:lpstr>Optimisation</vt:lpstr>
      <vt:lpstr>Optimisation</vt:lpstr>
      <vt:lpstr>Optimisation - results</vt:lpstr>
      <vt:lpstr>Problems encountered</vt:lpstr>
      <vt:lpstr>Initial Tool Set-up</vt:lpstr>
      <vt:lpstr>Right hand tool</vt:lpstr>
      <vt:lpstr>Methods Applied</vt:lpstr>
      <vt:lpstr>Testing the Tool</vt:lpstr>
      <vt:lpstr>Solution</vt:lpstr>
      <vt:lpstr>Aftermath</vt:lpstr>
      <vt:lpstr>Discussion</vt:lpstr>
      <vt:lpstr>Discussion </vt:lpstr>
      <vt:lpstr>Discussion </vt:lpstr>
      <vt:lpstr>Conclusions</vt:lpstr>
      <vt:lpstr>General Requirements </vt:lpstr>
      <vt:lpstr>Engineering Requirements for Suturing CYCLOPS</vt:lpstr>
      <vt:lpstr>Group Dynamics</vt:lpstr>
      <vt:lpstr>Project Plan &amp; Project Progress</vt:lpstr>
      <vt:lpstr>Thank you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flexible endoscopic suturing: prototyping the CYCLOPS system for advanced surgical techniques</dc:title>
  <dc:creator>Charlie Tsai</dc:creator>
  <cp:lastModifiedBy> </cp:lastModifiedBy>
  <cp:revision>3</cp:revision>
  <dcterms:modified xsi:type="dcterms:W3CDTF">2018-10-15T15:46:56Z</dcterms:modified>
</cp:coreProperties>
</file>